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webextensions/webextension4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3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3" r:id="rId1"/>
  </p:sldMasterIdLst>
  <p:notesMasterIdLst>
    <p:notesMasterId r:id="rId36"/>
  </p:notesMasterIdLst>
  <p:sldIdLst>
    <p:sldId id="256" r:id="rId2"/>
    <p:sldId id="16670" r:id="rId3"/>
    <p:sldId id="16671" r:id="rId4"/>
    <p:sldId id="262" r:id="rId5"/>
    <p:sldId id="349" r:id="rId6"/>
    <p:sldId id="16636" r:id="rId7"/>
    <p:sldId id="16534" r:id="rId8"/>
    <p:sldId id="16563" r:id="rId9"/>
    <p:sldId id="16530" r:id="rId10"/>
    <p:sldId id="379" r:id="rId11"/>
    <p:sldId id="16624" r:id="rId12"/>
    <p:sldId id="259" r:id="rId13"/>
    <p:sldId id="266" r:id="rId14"/>
    <p:sldId id="257" r:id="rId15"/>
    <p:sldId id="313" r:id="rId16"/>
    <p:sldId id="282" r:id="rId17"/>
    <p:sldId id="16625" r:id="rId18"/>
    <p:sldId id="16634" r:id="rId19"/>
    <p:sldId id="16635" r:id="rId20"/>
    <p:sldId id="406" r:id="rId21"/>
    <p:sldId id="269" r:id="rId22"/>
    <p:sldId id="16618" r:id="rId23"/>
    <p:sldId id="294" r:id="rId24"/>
    <p:sldId id="274" r:id="rId25"/>
    <p:sldId id="425" r:id="rId26"/>
    <p:sldId id="426" r:id="rId27"/>
    <p:sldId id="427" r:id="rId28"/>
    <p:sldId id="326" r:id="rId29"/>
    <p:sldId id="327" r:id="rId30"/>
    <p:sldId id="328" r:id="rId31"/>
    <p:sldId id="297" r:id="rId32"/>
    <p:sldId id="16569" r:id="rId33"/>
    <p:sldId id="16672" r:id="rId34"/>
    <p:sldId id="16570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7" roundtripDataSignature="AMtx7mjvUhqoAnZHJZ5u1Pf7BIvASKV2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92310BF-F479-4D3B-9A75-60039E7CB22E}">
  <a:tblStyle styleId="{892310BF-F479-4D3B-9A75-60039E7CB22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8ABCE6E-8A9B-45A6-8B40-E6C8A1B909C7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168"/>
  </p:normalViewPr>
  <p:slideViewPr>
    <p:cSldViewPr snapToGrid="0" snapToObjects="1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67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14853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1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921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78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33843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94981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42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832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D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3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3485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6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85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311853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90009"/>
            <a:ext cx="11573197" cy="6232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842138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E27B9AF-19C7-416D-B0C1-4ABD33CBECA3}"/>
              </a:ext>
            </a:extLst>
          </p:cNvPr>
          <p:cNvSpPr/>
          <p:nvPr userDrawn="1"/>
        </p:nvSpPr>
        <p:spPr>
          <a:xfrm>
            <a:off x="19051" y="3133262"/>
            <a:ext cx="12192000" cy="3724738"/>
          </a:xfrm>
          <a:custGeom>
            <a:avLst/>
            <a:gdLst>
              <a:gd name="connsiteX0" fmla="*/ 2179849 w 13324461"/>
              <a:gd name="connsiteY0" fmla="*/ 1276350 h 3724738"/>
              <a:gd name="connsiteX1" fmla="*/ 2351299 w 13324461"/>
              <a:gd name="connsiteY1" fmla="*/ 1257300 h 3724738"/>
              <a:gd name="connsiteX2" fmla="*/ 2465599 w 13324461"/>
              <a:gd name="connsiteY2" fmla="*/ 1219200 h 3724738"/>
              <a:gd name="connsiteX3" fmla="*/ 2522749 w 13324461"/>
              <a:gd name="connsiteY3" fmla="*/ 1200150 h 3724738"/>
              <a:gd name="connsiteX4" fmla="*/ 2675149 w 13324461"/>
              <a:gd name="connsiteY4" fmla="*/ 1123950 h 3724738"/>
              <a:gd name="connsiteX5" fmla="*/ 2808499 w 13324461"/>
              <a:gd name="connsiteY5" fmla="*/ 1085850 h 3724738"/>
              <a:gd name="connsiteX6" fmla="*/ 2884699 w 13324461"/>
              <a:gd name="connsiteY6" fmla="*/ 1066800 h 3724738"/>
              <a:gd name="connsiteX7" fmla="*/ 2941849 w 13324461"/>
              <a:gd name="connsiteY7" fmla="*/ 1047750 h 3724738"/>
              <a:gd name="connsiteX8" fmla="*/ 3094249 w 13324461"/>
              <a:gd name="connsiteY8" fmla="*/ 1009650 h 3724738"/>
              <a:gd name="connsiteX9" fmla="*/ 3151399 w 13324461"/>
              <a:gd name="connsiteY9" fmla="*/ 990600 h 3724738"/>
              <a:gd name="connsiteX10" fmla="*/ 4180099 w 13324461"/>
              <a:gd name="connsiteY10" fmla="*/ 971550 h 3724738"/>
              <a:gd name="connsiteX11" fmla="*/ 4256299 w 13324461"/>
              <a:gd name="connsiteY11" fmla="*/ 952500 h 3724738"/>
              <a:gd name="connsiteX12" fmla="*/ 4370599 w 13324461"/>
              <a:gd name="connsiteY12" fmla="*/ 914400 h 3724738"/>
              <a:gd name="connsiteX13" fmla="*/ 4503949 w 13324461"/>
              <a:gd name="connsiteY13" fmla="*/ 895350 h 3724738"/>
              <a:gd name="connsiteX14" fmla="*/ 4675399 w 13324461"/>
              <a:gd name="connsiteY14" fmla="*/ 838200 h 3724738"/>
              <a:gd name="connsiteX15" fmla="*/ 4732549 w 13324461"/>
              <a:gd name="connsiteY15" fmla="*/ 819150 h 3724738"/>
              <a:gd name="connsiteX16" fmla="*/ 4808749 w 13324461"/>
              <a:gd name="connsiteY16" fmla="*/ 800100 h 3724738"/>
              <a:gd name="connsiteX17" fmla="*/ 4923049 w 13324461"/>
              <a:gd name="connsiteY17" fmla="*/ 762000 h 3724738"/>
              <a:gd name="connsiteX18" fmla="*/ 5704099 w 13324461"/>
              <a:gd name="connsiteY18" fmla="*/ 742950 h 3724738"/>
              <a:gd name="connsiteX19" fmla="*/ 5913649 w 13324461"/>
              <a:gd name="connsiteY19" fmla="*/ 685800 h 3724738"/>
              <a:gd name="connsiteX20" fmla="*/ 6027949 w 13324461"/>
              <a:gd name="connsiteY20" fmla="*/ 666750 h 3724738"/>
              <a:gd name="connsiteX21" fmla="*/ 6085099 w 13324461"/>
              <a:gd name="connsiteY21" fmla="*/ 647700 h 3724738"/>
              <a:gd name="connsiteX22" fmla="*/ 6275599 w 13324461"/>
              <a:gd name="connsiteY22" fmla="*/ 609600 h 3724738"/>
              <a:gd name="connsiteX23" fmla="*/ 7209049 w 13324461"/>
              <a:gd name="connsiteY23" fmla="*/ 609600 h 3724738"/>
              <a:gd name="connsiteX24" fmla="*/ 7323349 w 13324461"/>
              <a:gd name="connsiteY24" fmla="*/ 571500 h 3724738"/>
              <a:gd name="connsiteX25" fmla="*/ 7380499 w 13324461"/>
              <a:gd name="connsiteY25" fmla="*/ 552450 h 3724738"/>
              <a:gd name="connsiteX26" fmla="*/ 7437649 w 13324461"/>
              <a:gd name="connsiteY26" fmla="*/ 533400 h 3724738"/>
              <a:gd name="connsiteX27" fmla="*/ 7570999 w 13324461"/>
              <a:gd name="connsiteY27" fmla="*/ 514350 h 3724738"/>
              <a:gd name="connsiteX28" fmla="*/ 7628149 w 13324461"/>
              <a:gd name="connsiteY28" fmla="*/ 533400 h 3724738"/>
              <a:gd name="connsiteX29" fmla="*/ 7685299 w 13324461"/>
              <a:gd name="connsiteY29" fmla="*/ 590550 h 3724738"/>
              <a:gd name="connsiteX30" fmla="*/ 8523499 w 13324461"/>
              <a:gd name="connsiteY30" fmla="*/ 571500 h 3724738"/>
              <a:gd name="connsiteX31" fmla="*/ 9018799 w 13324461"/>
              <a:gd name="connsiteY31" fmla="*/ 514350 h 3724738"/>
              <a:gd name="connsiteX32" fmla="*/ 9133099 w 13324461"/>
              <a:gd name="connsiteY32" fmla="*/ 495300 h 3724738"/>
              <a:gd name="connsiteX33" fmla="*/ 9190249 w 13324461"/>
              <a:gd name="connsiteY33" fmla="*/ 476250 h 3724738"/>
              <a:gd name="connsiteX34" fmla="*/ 9399799 w 13324461"/>
              <a:gd name="connsiteY34" fmla="*/ 438150 h 3724738"/>
              <a:gd name="connsiteX35" fmla="*/ 9628399 w 13324461"/>
              <a:gd name="connsiteY35" fmla="*/ 361950 h 3724738"/>
              <a:gd name="connsiteX36" fmla="*/ 9704599 w 13324461"/>
              <a:gd name="connsiteY36" fmla="*/ 342900 h 3724738"/>
              <a:gd name="connsiteX37" fmla="*/ 9856999 w 13324461"/>
              <a:gd name="connsiteY37" fmla="*/ 381000 h 3724738"/>
              <a:gd name="connsiteX38" fmla="*/ 10066549 w 13324461"/>
              <a:gd name="connsiteY38" fmla="*/ 457200 h 3724738"/>
              <a:gd name="connsiteX39" fmla="*/ 10428499 w 13324461"/>
              <a:gd name="connsiteY39" fmla="*/ 438150 h 3724738"/>
              <a:gd name="connsiteX40" fmla="*/ 10504699 w 13324461"/>
              <a:gd name="connsiteY40" fmla="*/ 419100 h 3724738"/>
              <a:gd name="connsiteX41" fmla="*/ 11419099 w 13324461"/>
              <a:gd name="connsiteY41" fmla="*/ 381000 h 3724738"/>
              <a:gd name="connsiteX42" fmla="*/ 11685799 w 13324461"/>
              <a:gd name="connsiteY42" fmla="*/ 304800 h 3724738"/>
              <a:gd name="connsiteX43" fmla="*/ 11876299 w 13324461"/>
              <a:gd name="connsiteY43" fmla="*/ 266700 h 3724738"/>
              <a:gd name="connsiteX44" fmla="*/ 11971549 w 13324461"/>
              <a:gd name="connsiteY44" fmla="*/ 228600 h 3724738"/>
              <a:gd name="connsiteX45" fmla="*/ 12104899 w 13324461"/>
              <a:gd name="connsiteY45" fmla="*/ 190500 h 3724738"/>
              <a:gd name="connsiteX46" fmla="*/ 12219199 w 13324461"/>
              <a:gd name="connsiteY46" fmla="*/ 152400 h 3724738"/>
              <a:gd name="connsiteX47" fmla="*/ 12485899 w 13324461"/>
              <a:gd name="connsiteY47" fmla="*/ 76200 h 3724738"/>
              <a:gd name="connsiteX48" fmla="*/ 12562099 w 13324461"/>
              <a:gd name="connsiteY48" fmla="*/ 38100 h 3724738"/>
              <a:gd name="connsiteX49" fmla="*/ 12676399 w 13324461"/>
              <a:gd name="connsiteY49" fmla="*/ 0 h 3724738"/>
              <a:gd name="connsiteX50" fmla="*/ 12714499 w 13324461"/>
              <a:gd name="connsiteY50" fmla="*/ 76200 h 3724738"/>
              <a:gd name="connsiteX51" fmla="*/ 12695449 w 13324461"/>
              <a:gd name="connsiteY51" fmla="*/ 133350 h 3724738"/>
              <a:gd name="connsiteX52" fmla="*/ 12619249 w 13324461"/>
              <a:gd name="connsiteY52" fmla="*/ 266700 h 3724738"/>
              <a:gd name="connsiteX53" fmla="*/ 12695449 w 13324461"/>
              <a:gd name="connsiteY53" fmla="*/ 171450 h 3724738"/>
              <a:gd name="connsiteX54" fmla="*/ 12771649 w 13324461"/>
              <a:gd name="connsiteY54" fmla="*/ 190500 h 3724738"/>
              <a:gd name="connsiteX55" fmla="*/ 12809749 w 13324461"/>
              <a:gd name="connsiteY55" fmla="*/ 133350 h 3724738"/>
              <a:gd name="connsiteX56" fmla="*/ 12790699 w 13324461"/>
              <a:gd name="connsiteY56" fmla="*/ 209550 h 3724738"/>
              <a:gd name="connsiteX57" fmla="*/ 12733549 w 13324461"/>
              <a:gd name="connsiteY57" fmla="*/ 266700 h 3724738"/>
              <a:gd name="connsiteX58" fmla="*/ 12714499 w 13324461"/>
              <a:gd name="connsiteY58" fmla="*/ 361950 h 3724738"/>
              <a:gd name="connsiteX59" fmla="*/ 12733549 w 13324461"/>
              <a:gd name="connsiteY59" fmla="*/ 457200 h 3724738"/>
              <a:gd name="connsiteX60" fmla="*/ 12828799 w 13324461"/>
              <a:gd name="connsiteY60" fmla="*/ 419100 h 3724738"/>
              <a:gd name="connsiteX61" fmla="*/ 12809749 w 13324461"/>
              <a:gd name="connsiteY61" fmla="*/ 514350 h 3724738"/>
              <a:gd name="connsiteX62" fmla="*/ 12771649 w 13324461"/>
              <a:gd name="connsiteY62" fmla="*/ 571500 h 3724738"/>
              <a:gd name="connsiteX63" fmla="*/ 12790699 w 13324461"/>
              <a:gd name="connsiteY63" fmla="*/ 514350 h 3724738"/>
              <a:gd name="connsiteX64" fmla="*/ 12809749 w 13324461"/>
              <a:gd name="connsiteY64" fmla="*/ 571500 h 3724738"/>
              <a:gd name="connsiteX65" fmla="*/ 12847849 w 13324461"/>
              <a:gd name="connsiteY65" fmla="*/ 628650 h 3724738"/>
              <a:gd name="connsiteX66" fmla="*/ 12828799 w 13324461"/>
              <a:gd name="connsiteY66" fmla="*/ 685800 h 3724738"/>
              <a:gd name="connsiteX67" fmla="*/ 12904999 w 13324461"/>
              <a:gd name="connsiteY67" fmla="*/ 704850 h 3724738"/>
              <a:gd name="connsiteX68" fmla="*/ 12962149 w 13324461"/>
              <a:gd name="connsiteY68" fmla="*/ 723900 h 3724738"/>
              <a:gd name="connsiteX69" fmla="*/ 12904999 w 13324461"/>
              <a:gd name="connsiteY69" fmla="*/ 819150 h 3724738"/>
              <a:gd name="connsiteX70" fmla="*/ 12885949 w 13324461"/>
              <a:gd name="connsiteY70" fmla="*/ 914400 h 3724738"/>
              <a:gd name="connsiteX71" fmla="*/ 12866899 w 13324461"/>
              <a:gd name="connsiteY71" fmla="*/ 971550 h 3724738"/>
              <a:gd name="connsiteX72" fmla="*/ 12885949 w 13324461"/>
              <a:gd name="connsiteY72" fmla="*/ 1028700 h 3724738"/>
              <a:gd name="connsiteX73" fmla="*/ 12904999 w 13324461"/>
              <a:gd name="connsiteY73" fmla="*/ 1104900 h 3724738"/>
              <a:gd name="connsiteX74" fmla="*/ 12924049 w 13324461"/>
              <a:gd name="connsiteY74" fmla="*/ 1181100 h 3724738"/>
              <a:gd name="connsiteX75" fmla="*/ 13019299 w 13324461"/>
              <a:gd name="connsiteY75" fmla="*/ 1143000 h 3724738"/>
              <a:gd name="connsiteX76" fmla="*/ 13152649 w 13324461"/>
              <a:gd name="connsiteY76" fmla="*/ 1104900 h 3724738"/>
              <a:gd name="connsiteX77" fmla="*/ 13190749 w 13324461"/>
              <a:gd name="connsiteY77" fmla="*/ 1162050 h 3724738"/>
              <a:gd name="connsiteX78" fmla="*/ 13133599 w 13324461"/>
              <a:gd name="connsiteY78" fmla="*/ 1333500 h 3724738"/>
              <a:gd name="connsiteX79" fmla="*/ 13076449 w 13324461"/>
              <a:gd name="connsiteY79" fmla="*/ 1390650 h 3724738"/>
              <a:gd name="connsiteX80" fmla="*/ 13133599 w 13324461"/>
              <a:gd name="connsiteY80" fmla="*/ 1371600 h 3724738"/>
              <a:gd name="connsiteX81" fmla="*/ 13305049 w 13324461"/>
              <a:gd name="connsiteY81" fmla="*/ 1352550 h 3724738"/>
              <a:gd name="connsiteX82" fmla="*/ 13324099 w 13324461"/>
              <a:gd name="connsiteY82" fmla="*/ 1447800 h 3724738"/>
              <a:gd name="connsiteX83" fmla="*/ 13209799 w 13324461"/>
              <a:gd name="connsiteY83" fmla="*/ 1638300 h 3724738"/>
              <a:gd name="connsiteX84" fmla="*/ 13247899 w 13324461"/>
              <a:gd name="connsiteY84" fmla="*/ 1657350 h 3724738"/>
              <a:gd name="connsiteX85" fmla="*/ 13285999 w 13324461"/>
              <a:gd name="connsiteY85" fmla="*/ 1714500 h 3724738"/>
              <a:gd name="connsiteX86" fmla="*/ 13247899 w 13324461"/>
              <a:gd name="connsiteY86" fmla="*/ 1790700 h 3724738"/>
              <a:gd name="connsiteX87" fmla="*/ 13190749 w 13324461"/>
              <a:gd name="connsiteY87" fmla="*/ 1828800 h 3724738"/>
              <a:gd name="connsiteX88" fmla="*/ 13133599 w 13324461"/>
              <a:gd name="connsiteY88" fmla="*/ 1885950 h 3724738"/>
              <a:gd name="connsiteX89" fmla="*/ 13209799 w 13324461"/>
              <a:gd name="connsiteY89" fmla="*/ 1790700 h 3724738"/>
              <a:gd name="connsiteX90" fmla="*/ 13247899 w 13324461"/>
              <a:gd name="connsiteY90" fmla="*/ 1905000 h 3724738"/>
              <a:gd name="connsiteX91" fmla="*/ 13171699 w 13324461"/>
              <a:gd name="connsiteY91" fmla="*/ 2057400 h 3724738"/>
              <a:gd name="connsiteX92" fmla="*/ 13133599 w 13324461"/>
              <a:gd name="connsiteY92" fmla="*/ 2171700 h 3724738"/>
              <a:gd name="connsiteX93" fmla="*/ 13152649 w 13324461"/>
              <a:gd name="connsiteY93" fmla="*/ 2247900 h 3724738"/>
              <a:gd name="connsiteX94" fmla="*/ 13209799 w 13324461"/>
              <a:gd name="connsiteY94" fmla="*/ 2266950 h 3724738"/>
              <a:gd name="connsiteX95" fmla="*/ 13285999 w 13324461"/>
              <a:gd name="connsiteY95" fmla="*/ 2286000 h 3724738"/>
              <a:gd name="connsiteX96" fmla="*/ 13266949 w 13324461"/>
              <a:gd name="connsiteY96" fmla="*/ 2381250 h 3724738"/>
              <a:gd name="connsiteX97" fmla="*/ 13285999 w 13324461"/>
              <a:gd name="connsiteY97" fmla="*/ 2324100 h 3724738"/>
              <a:gd name="connsiteX98" fmla="*/ 13228849 w 13324461"/>
              <a:gd name="connsiteY98" fmla="*/ 2381250 h 3724738"/>
              <a:gd name="connsiteX99" fmla="*/ 13152649 w 13324461"/>
              <a:gd name="connsiteY99" fmla="*/ 2495550 h 3724738"/>
              <a:gd name="connsiteX100" fmla="*/ 13057399 w 13324461"/>
              <a:gd name="connsiteY100" fmla="*/ 2667000 h 3724738"/>
              <a:gd name="connsiteX101" fmla="*/ 12904999 w 13324461"/>
              <a:gd name="connsiteY101" fmla="*/ 2819400 h 3724738"/>
              <a:gd name="connsiteX102" fmla="*/ 12866899 w 13324461"/>
              <a:gd name="connsiteY102" fmla="*/ 2876550 h 3724738"/>
              <a:gd name="connsiteX103" fmla="*/ 12638299 w 13324461"/>
              <a:gd name="connsiteY103" fmla="*/ 3028950 h 3724738"/>
              <a:gd name="connsiteX104" fmla="*/ 12504949 w 13324461"/>
              <a:gd name="connsiteY104" fmla="*/ 3086100 h 3724738"/>
              <a:gd name="connsiteX105" fmla="*/ 12352549 w 13324461"/>
              <a:gd name="connsiteY105" fmla="*/ 3124200 h 3724738"/>
              <a:gd name="connsiteX106" fmla="*/ 12238249 w 13324461"/>
              <a:gd name="connsiteY106" fmla="*/ 3162300 h 3724738"/>
              <a:gd name="connsiteX107" fmla="*/ 12104899 w 13324461"/>
              <a:gd name="connsiteY107" fmla="*/ 3200400 h 3724738"/>
              <a:gd name="connsiteX108" fmla="*/ 12123949 w 13324461"/>
              <a:gd name="connsiteY108" fmla="*/ 3143250 h 3724738"/>
              <a:gd name="connsiteX109" fmla="*/ 12162049 w 13324461"/>
              <a:gd name="connsiteY109" fmla="*/ 3086100 h 3724738"/>
              <a:gd name="connsiteX110" fmla="*/ 12104899 w 13324461"/>
              <a:gd name="connsiteY110" fmla="*/ 3124200 h 3724738"/>
              <a:gd name="connsiteX111" fmla="*/ 12009649 w 13324461"/>
              <a:gd name="connsiteY111" fmla="*/ 3162300 h 3724738"/>
              <a:gd name="connsiteX112" fmla="*/ 11838199 w 13324461"/>
              <a:gd name="connsiteY112" fmla="*/ 3257550 h 3724738"/>
              <a:gd name="connsiteX113" fmla="*/ 11761999 w 13324461"/>
              <a:gd name="connsiteY113" fmla="*/ 3238500 h 3724738"/>
              <a:gd name="connsiteX114" fmla="*/ 11704849 w 13324461"/>
              <a:gd name="connsiteY114" fmla="*/ 3257550 h 3724738"/>
              <a:gd name="connsiteX115" fmla="*/ 11571499 w 13324461"/>
              <a:gd name="connsiteY115" fmla="*/ 3314700 h 3724738"/>
              <a:gd name="connsiteX116" fmla="*/ 11476249 w 13324461"/>
              <a:gd name="connsiteY116" fmla="*/ 3295650 h 3724738"/>
              <a:gd name="connsiteX117" fmla="*/ 11361949 w 13324461"/>
              <a:gd name="connsiteY117" fmla="*/ 3371850 h 3724738"/>
              <a:gd name="connsiteX118" fmla="*/ 11266699 w 13324461"/>
              <a:gd name="connsiteY118" fmla="*/ 3390900 h 3724738"/>
              <a:gd name="connsiteX119" fmla="*/ 11190499 w 13324461"/>
              <a:gd name="connsiteY119" fmla="*/ 3371850 h 3724738"/>
              <a:gd name="connsiteX120" fmla="*/ 10790449 w 13324461"/>
              <a:gd name="connsiteY120" fmla="*/ 3409950 h 3724738"/>
              <a:gd name="connsiteX121" fmla="*/ 10714249 w 13324461"/>
              <a:gd name="connsiteY121" fmla="*/ 3429000 h 3724738"/>
              <a:gd name="connsiteX122" fmla="*/ 10504699 w 13324461"/>
              <a:gd name="connsiteY122" fmla="*/ 3467100 h 3724738"/>
              <a:gd name="connsiteX123" fmla="*/ 10428499 w 13324461"/>
              <a:gd name="connsiteY123" fmla="*/ 3448050 h 3724738"/>
              <a:gd name="connsiteX124" fmla="*/ 10371349 w 13324461"/>
              <a:gd name="connsiteY124" fmla="*/ 3429000 h 3724738"/>
              <a:gd name="connsiteX125" fmla="*/ 10237999 w 13324461"/>
              <a:gd name="connsiteY125" fmla="*/ 3467100 h 3724738"/>
              <a:gd name="connsiteX126" fmla="*/ 10047499 w 13324461"/>
              <a:gd name="connsiteY126" fmla="*/ 3486150 h 3724738"/>
              <a:gd name="connsiteX127" fmla="*/ 9666499 w 13324461"/>
              <a:gd name="connsiteY127" fmla="*/ 3505200 h 3724738"/>
              <a:gd name="connsiteX128" fmla="*/ 9590299 w 13324461"/>
              <a:gd name="connsiteY128" fmla="*/ 3524250 h 3724738"/>
              <a:gd name="connsiteX129" fmla="*/ 9418849 w 13324461"/>
              <a:gd name="connsiteY129" fmla="*/ 3543300 h 3724738"/>
              <a:gd name="connsiteX130" fmla="*/ 9323599 w 13324461"/>
              <a:gd name="connsiteY130" fmla="*/ 3600450 h 3724738"/>
              <a:gd name="connsiteX131" fmla="*/ 8980699 w 13324461"/>
              <a:gd name="connsiteY131" fmla="*/ 3657600 h 3724738"/>
              <a:gd name="connsiteX132" fmla="*/ 8866399 w 13324461"/>
              <a:gd name="connsiteY132" fmla="*/ 3695700 h 3724738"/>
              <a:gd name="connsiteX133" fmla="*/ 8313949 w 13324461"/>
              <a:gd name="connsiteY133" fmla="*/ 3695700 h 3724738"/>
              <a:gd name="connsiteX134" fmla="*/ 8294899 w 13324461"/>
              <a:gd name="connsiteY134" fmla="*/ 3600450 h 3724738"/>
              <a:gd name="connsiteX135" fmla="*/ 6904249 w 13324461"/>
              <a:gd name="connsiteY135" fmla="*/ 3581400 h 3724738"/>
              <a:gd name="connsiteX136" fmla="*/ 6694699 w 13324461"/>
              <a:gd name="connsiteY136" fmla="*/ 3543300 h 3724738"/>
              <a:gd name="connsiteX137" fmla="*/ 6427999 w 13324461"/>
              <a:gd name="connsiteY137" fmla="*/ 3524250 h 3724738"/>
              <a:gd name="connsiteX138" fmla="*/ 6294649 w 13324461"/>
              <a:gd name="connsiteY138" fmla="*/ 3486150 h 3724738"/>
              <a:gd name="connsiteX139" fmla="*/ 6199399 w 13324461"/>
              <a:gd name="connsiteY139" fmla="*/ 3467100 h 3724738"/>
              <a:gd name="connsiteX140" fmla="*/ 6046999 w 13324461"/>
              <a:gd name="connsiteY140" fmla="*/ 3429000 h 3724738"/>
              <a:gd name="connsiteX141" fmla="*/ 5399299 w 13324461"/>
              <a:gd name="connsiteY141" fmla="*/ 3448050 h 3724738"/>
              <a:gd name="connsiteX142" fmla="*/ 5265949 w 13324461"/>
              <a:gd name="connsiteY142" fmla="*/ 3505200 h 3724738"/>
              <a:gd name="connsiteX143" fmla="*/ 4999249 w 13324461"/>
              <a:gd name="connsiteY143" fmla="*/ 3543300 h 3724738"/>
              <a:gd name="connsiteX144" fmla="*/ 4808749 w 13324461"/>
              <a:gd name="connsiteY144" fmla="*/ 3524250 h 3724738"/>
              <a:gd name="connsiteX145" fmla="*/ 4751599 w 13324461"/>
              <a:gd name="connsiteY145" fmla="*/ 3505200 h 3724738"/>
              <a:gd name="connsiteX146" fmla="*/ 4618249 w 13324461"/>
              <a:gd name="connsiteY146" fmla="*/ 3486150 h 3724738"/>
              <a:gd name="connsiteX147" fmla="*/ 4446799 w 13324461"/>
              <a:gd name="connsiteY147" fmla="*/ 3467100 h 3724738"/>
              <a:gd name="connsiteX148" fmla="*/ 4294399 w 13324461"/>
              <a:gd name="connsiteY148" fmla="*/ 3448050 h 3724738"/>
              <a:gd name="connsiteX149" fmla="*/ 3646699 w 13324461"/>
              <a:gd name="connsiteY149" fmla="*/ 3448050 h 3724738"/>
              <a:gd name="connsiteX150" fmla="*/ 3513349 w 13324461"/>
              <a:gd name="connsiteY150" fmla="*/ 3467100 h 3724738"/>
              <a:gd name="connsiteX151" fmla="*/ 3418099 w 13324461"/>
              <a:gd name="connsiteY151" fmla="*/ 3486150 h 3724738"/>
              <a:gd name="connsiteX152" fmla="*/ 3170449 w 13324461"/>
              <a:gd name="connsiteY152" fmla="*/ 3505200 h 3724738"/>
              <a:gd name="connsiteX153" fmla="*/ 3113299 w 13324461"/>
              <a:gd name="connsiteY153" fmla="*/ 3486150 h 3724738"/>
              <a:gd name="connsiteX154" fmla="*/ 3094249 w 13324461"/>
              <a:gd name="connsiteY154" fmla="*/ 3429000 h 3724738"/>
              <a:gd name="connsiteX155" fmla="*/ 3075199 w 13324461"/>
              <a:gd name="connsiteY155" fmla="*/ 3314700 h 3724738"/>
              <a:gd name="connsiteX156" fmla="*/ 2922799 w 13324461"/>
              <a:gd name="connsiteY156" fmla="*/ 3333750 h 3724738"/>
              <a:gd name="connsiteX157" fmla="*/ 2827549 w 13324461"/>
              <a:gd name="connsiteY157" fmla="*/ 3352800 h 3724738"/>
              <a:gd name="connsiteX158" fmla="*/ 2751349 w 13324461"/>
              <a:gd name="connsiteY158" fmla="*/ 3238500 h 3724738"/>
              <a:gd name="connsiteX159" fmla="*/ 2617999 w 13324461"/>
              <a:gd name="connsiteY159" fmla="*/ 3314700 h 3724738"/>
              <a:gd name="connsiteX160" fmla="*/ 2560849 w 13324461"/>
              <a:gd name="connsiteY160" fmla="*/ 3333750 h 3724738"/>
              <a:gd name="connsiteX161" fmla="*/ 2465599 w 13324461"/>
              <a:gd name="connsiteY161" fmla="*/ 3371850 h 3724738"/>
              <a:gd name="connsiteX162" fmla="*/ 2351299 w 13324461"/>
              <a:gd name="connsiteY162" fmla="*/ 3429000 h 3724738"/>
              <a:gd name="connsiteX163" fmla="*/ 2027449 w 13324461"/>
              <a:gd name="connsiteY163" fmla="*/ 3505200 h 3724738"/>
              <a:gd name="connsiteX164" fmla="*/ 2046499 w 13324461"/>
              <a:gd name="connsiteY164" fmla="*/ 3409950 h 3724738"/>
              <a:gd name="connsiteX165" fmla="*/ 2046499 w 13324461"/>
              <a:gd name="connsiteY165" fmla="*/ 3333750 h 3724738"/>
              <a:gd name="connsiteX166" fmla="*/ 1989349 w 13324461"/>
              <a:gd name="connsiteY166" fmla="*/ 3352800 h 3724738"/>
              <a:gd name="connsiteX167" fmla="*/ 1932199 w 13324461"/>
              <a:gd name="connsiteY167" fmla="*/ 3390900 h 3724738"/>
              <a:gd name="connsiteX168" fmla="*/ 1855999 w 13324461"/>
              <a:gd name="connsiteY168" fmla="*/ 3409950 h 3724738"/>
              <a:gd name="connsiteX169" fmla="*/ 1760749 w 13324461"/>
              <a:gd name="connsiteY169" fmla="*/ 3448050 h 3724738"/>
              <a:gd name="connsiteX170" fmla="*/ 1608349 w 13324461"/>
              <a:gd name="connsiteY170" fmla="*/ 3524250 h 3724738"/>
              <a:gd name="connsiteX171" fmla="*/ 1551199 w 13324461"/>
              <a:gd name="connsiteY171" fmla="*/ 3562350 h 3724738"/>
              <a:gd name="connsiteX172" fmla="*/ 1494049 w 13324461"/>
              <a:gd name="connsiteY172" fmla="*/ 3581400 h 3724738"/>
              <a:gd name="connsiteX173" fmla="*/ 1551199 w 13324461"/>
              <a:gd name="connsiteY173" fmla="*/ 3524250 h 3724738"/>
              <a:gd name="connsiteX174" fmla="*/ 1665499 w 13324461"/>
              <a:gd name="connsiteY174" fmla="*/ 3448050 h 3724738"/>
              <a:gd name="connsiteX175" fmla="*/ 1494049 w 13324461"/>
              <a:gd name="connsiteY175" fmla="*/ 3448050 h 3724738"/>
              <a:gd name="connsiteX176" fmla="*/ 1436899 w 13324461"/>
              <a:gd name="connsiteY176" fmla="*/ 3467100 h 3724738"/>
              <a:gd name="connsiteX177" fmla="*/ 1474999 w 13324461"/>
              <a:gd name="connsiteY177" fmla="*/ 3448050 h 3724738"/>
              <a:gd name="connsiteX178" fmla="*/ 1646449 w 13324461"/>
              <a:gd name="connsiteY178" fmla="*/ 3429000 h 3724738"/>
              <a:gd name="connsiteX179" fmla="*/ 1722649 w 13324461"/>
              <a:gd name="connsiteY179" fmla="*/ 3409950 h 3724738"/>
              <a:gd name="connsiteX180" fmla="*/ 1913149 w 13324461"/>
              <a:gd name="connsiteY180" fmla="*/ 3371850 h 3724738"/>
              <a:gd name="connsiteX181" fmla="*/ 1989349 w 13324461"/>
              <a:gd name="connsiteY181" fmla="*/ 3352800 h 3724738"/>
              <a:gd name="connsiteX182" fmla="*/ 1627399 w 13324461"/>
              <a:gd name="connsiteY182" fmla="*/ 3448050 h 3724738"/>
              <a:gd name="connsiteX183" fmla="*/ 1551199 w 13324461"/>
              <a:gd name="connsiteY183" fmla="*/ 3467100 h 3724738"/>
              <a:gd name="connsiteX184" fmla="*/ 1455949 w 13324461"/>
              <a:gd name="connsiteY184" fmla="*/ 3486150 h 3724738"/>
              <a:gd name="connsiteX185" fmla="*/ 1398799 w 13324461"/>
              <a:gd name="connsiteY185" fmla="*/ 3505200 h 3724738"/>
              <a:gd name="connsiteX186" fmla="*/ 1436899 w 13324461"/>
              <a:gd name="connsiteY186" fmla="*/ 3390900 h 3724738"/>
              <a:gd name="connsiteX187" fmla="*/ 1379749 w 13324461"/>
              <a:gd name="connsiteY187" fmla="*/ 3409950 h 3724738"/>
              <a:gd name="connsiteX188" fmla="*/ 1284499 w 13324461"/>
              <a:gd name="connsiteY188" fmla="*/ 3448050 h 3724738"/>
              <a:gd name="connsiteX189" fmla="*/ 1227349 w 13324461"/>
              <a:gd name="connsiteY189" fmla="*/ 3467100 h 3724738"/>
              <a:gd name="connsiteX190" fmla="*/ 1055899 w 13324461"/>
              <a:gd name="connsiteY190" fmla="*/ 3543300 h 3724738"/>
              <a:gd name="connsiteX191" fmla="*/ 903499 w 13324461"/>
              <a:gd name="connsiteY191" fmla="*/ 3562350 h 3724738"/>
              <a:gd name="connsiteX192" fmla="*/ 1074949 w 13324461"/>
              <a:gd name="connsiteY192" fmla="*/ 3448050 h 3724738"/>
              <a:gd name="connsiteX193" fmla="*/ 1379749 w 13324461"/>
              <a:gd name="connsiteY193" fmla="*/ 3409950 h 3724738"/>
              <a:gd name="connsiteX194" fmla="*/ 1779799 w 13324461"/>
              <a:gd name="connsiteY194" fmla="*/ 3352800 h 3724738"/>
              <a:gd name="connsiteX195" fmla="*/ 1875049 w 13324461"/>
              <a:gd name="connsiteY195" fmla="*/ 3333750 h 3724738"/>
              <a:gd name="connsiteX196" fmla="*/ 1817899 w 13324461"/>
              <a:gd name="connsiteY196" fmla="*/ 3352800 h 3724738"/>
              <a:gd name="connsiteX197" fmla="*/ 1570249 w 13324461"/>
              <a:gd name="connsiteY197" fmla="*/ 3409950 h 3724738"/>
              <a:gd name="connsiteX198" fmla="*/ 1246399 w 13324461"/>
              <a:gd name="connsiteY198" fmla="*/ 3524250 h 3724738"/>
              <a:gd name="connsiteX199" fmla="*/ 770149 w 13324461"/>
              <a:gd name="connsiteY199" fmla="*/ 3581400 h 3724738"/>
              <a:gd name="connsiteX200" fmla="*/ 617749 w 13324461"/>
              <a:gd name="connsiteY200" fmla="*/ 3619500 h 3724738"/>
              <a:gd name="connsiteX201" fmla="*/ 8149 w 13324461"/>
              <a:gd name="connsiteY201" fmla="*/ 3600450 h 3724738"/>
              <a:gd name="connsiteX202" fmla="*/ 103399 w 13324461"/>
              <a:gd name="connsiteY202" fmla="*/ 3543300 h 3724738"/>
              <a:gd name="connsiteX203" fmla="*/ 941599 w 13324461"/>
              <a:gd name="connsiteY203" fmla="*/ 3333750 h 3724738"/>
              <a:gd name="connsiteX204" fmla="*/ 1074949 w 13324461"/>
              <a:gd name="connsiteY204" fmla="*/ 3314700 h 3724738"/>
              <a:gd name="connsiteX205" fmla="*/ 1189249 w 13324461"/>
              <a:gd name="connsiteY205" fmla="*/ 3295650 h 3724738"/>
              <a:gd name="connsiteX206" fmla="*/ 827299 w 13324461"/>
              <a:gd name="connsiteY206" fmla="*/ 3333750 h 3724738"/>
              <a:gd name="connsiteX207" fmla="*/ 674899 w 13324461"/>
              <a:gd name="connsiteY207" fmla="*/ 3352800 h 3724738"/>
              <a:gd name="connsiteX208" fmla="*/ 541549 w 13324461"/>
              <a:gd name="connsiteY208" fmla="*/ 3390900 h 3724738"/>
              <a:gd name="connsiteX209" fmla="*/ 141499 w 13324461"/>
              <a:gd name="connsiteY209" fmla="*/ 3429000 h 3724738"/>
              <a:gd name="connsiteX210" fmla="*/ 236749 w 13324461"/>
              <a:gd name="connsiteY210" fmla="*/ 3371850 h 3724738"/>
              <a:gd name="connsiteX211" fmla="*/ 351049 w 13324461"/>
              <a:gd name="connsiteY211" fmla="*/ 3352800 h 3724738"/>
              <a:gd name="connsiteX212" fmla="*/ 484399 w 13324461"/>
              <a:gd name="connsiteY212" fmla="*/ 3314700 h 3724738"/>
              <a:gd name="connsiteX213" fmla="*/ 636799 w 13324461"/>
              <a:gd name="connsiteY213" fmla="*/ 3238500 h 3724738"/>
              <a:gd name="connsiteX214" fmla="*/ 1113049 w 13324461"/>
              <a:gd name="connsiteY214" fmla="*/ 3162300 h 3724738"/>
              <a:gd name="connsiteX215" fmla="*/ 941599 w 13324461"/>
              <a:gd name="connsiteY215" fmla="*/ 3181350 h 3724738"/>
              <a:gd name="connsiteX216" fmla="*/ 655849 w 13324461"/>
              <a:gd name="connsiteY216" fmla="*/ 3200400 h 3724738"/>
              <a:gd name="connsiteX217" fmla="*/ 541549 w 13324461"/>
              <a:gd name="connsiteY217" fmla="*/ 3219450 h 3724738"/>
              <a:gd name="connsiteX218" fmla="*/ 732049 w 13324461"/>
              <a:gd name="connsiteY218" fmla="*/ 3124200 h 3724738"/>
              <a:gd name="connsiteX219" fmla="*/ 1303549 w 13324461"/>
              <a:gd name="connsiteY219" fmla="*/ 2990850 h 3724738"/>
              <a:gd name="connsiteX220" fmla="*/ 1474999 w 13324461"/>
              <a:gd name="connsiteY220" fmla="*/ 2933700 h 3724738"/>
              <a:gd name="connsiteX221" fmla="*/ 1417849 w 13324461"/>
              <a:gd name="connsiteY221" fmla="*/ 2971800 h 3724738"/>
              <a:gd name="connsiteX222" fmla="*/ 1227349 w 13324461"/>
              <a:gd name="connsiteY222" fmla="*/ 3028950 h 3724738"/>
              <a:gd name="connsiteX223" fmla="*/ 941599 w 13324461"/>
              <a:gd name="connsiteY223" fmla="*/ 3067050 h 3724738"/>
              <a:gd name="connsiteX224" fmla="*/ 751099 w 13324461"/>
              <a:gd name="connsiteY224" fmla="*/ 3067050 h 3724738"/>
              <a:gd name="connsiteX225" fmla="*/ 941599 w 13324461"/>
              <a:gd name="connsiteY225" fmla="*/ 2990850 h 3724738"/>
              <a:gd name="connsiteX226" fmla="*/ 1055899 w 13324461"/>
              <a:gd name="connsiteY226" fmla="*/ 2933700 h 3724738"/>
              <a:gd name="connsiteX227" fmla="*/ 1132099 w 13324461"/>
              <a:gd name="connsiteY227" fmla="*/ 2914650 h 3724738"/>
              <a:gd name="connsiteX228" fmla="*/ 1284499 w 13324461"/>
              <a:gd name="connsiteY228" fmla="*/ 2838450 h 3724738"/>
              <a:gd name="connsiteX229" fmla="*/ 1208299 w 13324461"/>
              <a:gd name="connsiteY229" fmla="*/ 2819400 h 3724738"/>
              <a:gd name="connsiteX230" fmla="*/ 1494049 w 13324461"/>
              <a:gd name="connsiteY230" fmla="*/ 2705100 h 3724738"/>
              <a:gd name="connsiteX231" fmla="*/ 1570249 w 13324461"/>
              <a:gd name="connsiteY231" fmla="*/ 2667000 h 3724738"/>
              <a:gd name="connsiteX232" fmla="*/ 1341649 w 13324461"/>
              <a:gd name="connsiteY232" fmla="*/ 2686050 h 3724738"/>
              <a:gd name="connsiteX233" fmla="*/ 1417849 w 13324461"/>
              <a:gd name="connsiteY233" fmla="*/ 2609850 h 3724738"/>
              <a:gd name="connsiteX234" fmla="*/ 1494049 w 13324461"/>
              <a:gd name="connsiteY234" fmla="*/ 2571750 h 3724738"/>
              <a:gd name="connsiteX235" fmla="*/ 1551199 w 13324461"/>
              <a:gd name="connsiteY235" fmla="*/ 2533650 h 3724738"/>
              <a:gd name="connsiteX236" fmla="*/ 1113049 w 13324461"/>
              <a:gd name="connsiteY236" fmla="*/ 2590800 h 3724738"/>
              <a:gd name="connsiteX237" fmla="*/ 1265449 w 13324461"/>
              <a:gd name="connsiteY237" fmla="*/ 2495550 h 3724738"/>
              <a:gd name="connsiteX238" fmla="*/ 1341649 w 13324461"/>
              <a:gd name="connsiteY238" fmla="*/ 2457450 h 3724738"/>
              <a:gd name="connsiteX239" fmla="*/ 1417849 w 13324461"/>
              <a:gd name="connsiteY239" fmla="*/ 2400300 h 3724738"/>
              <a:gd name="connsiteX240" fmla="*/ 1474999 w 13324461"/>
              <a:gd name="connsiteY240" fmla="*/ 2362200 h 3724738"/>
              <a:gd name="connsiteX241" fmla="*/ 1265449 w 13324461"/>
              <a:gd name="connsiteY241" fmla="*/ 2400300 h 3724738"/>
              <a:gd name="connsiteX242" fmla="*/ 1208299 w 13324461"/>
              <a:gd name="connsiteY242" fmla="*/ 2419350 h 3724738"/>
              <a:gd name="connsiteX243" fmla="*/ 1360699 w 13324461"/>
              <a:gd name="connsiteY243" fmla="*/ 2286000 h 3724738"/>
              <a:gd name="connsiteX244" fmla="*/ 1417849 w 13324461"/>
              <a:gd name="connsiteY244" fmla="*/ 2266950 h 3724738"/>
              <a:gd name="connsiteX245" fmla="*/ 1532149 w 13324461"/>
              <a:gd name="connsiteY245" fmla="*/ 2209800 h 3724738"/>
              <a:gd name="connsiteX246" fmla="*/ 1646449 w 13324461"/>
              <a:gd name="connsiteY246" fmla="*/ 2171700 h 3724738"/>
              <a:gd name="connsiteX247" fmla="*/ 1494049 w 13324461"/>
              <a:gd name="connsiteY247" fmla="*/ 2152650 h 3724738"/>
              <a:gd name="connsiteX248" fmla="*/ 1703599 w 13324461"/>
              <a:gd name="connsiteY248" fmla="*/ 2000250 h 3724738"/>
              <a:gd name="connsiteX249" fmla="*/ 1570249 w 13324461"/>
              <a:gd name="connsiteY249" fmla="*/ 1962150 h 3724738"/>
              <a:gd name="connsiteX250" fmla="*/ 1436899 w 13324461"/>
              <a:gd name="connsiteY250" fmla="*/ 1981200 h 3724738"/>
              <a:gd name="connsiteX251" fmla="*/ 1494049 w 13324461"/>
              <a:gd name="connsiteY251" fmla="*/ 1905000 h 3724738"/>
              <a:gd name="connsiteX252" fmla="*/ 1570249 w 13324461"/>
              <a:gd name="connsiteY252" fmla="*/ 1885950 h 3724738"/>
              <a:gd name="connsiteX253" fmla="*/ 1627399 w 13324461"/>
              <a:gd name="connsiteY253" fmla="*/ 1847850 h 3724738"/>
              <a:gd name="connsiteX254" fmla="*/ 1741699 w 13324461"/>
              <a:gd name="connsiteY254" fmla="*/ 1809750 h 3724738"/>
              <a:gd name="connsiteX255" fmla="*/ 1817899 w 13324461"/>
              <a:gd name="connsiteY255" fmla="*/ 1752600 h 3724738"/>
              <a:gd name="connsiteX256" fmla="*/ 1646449 w 13324461"/>
              <a:gd name="connsiteY256" fmla="*/ 1790700 h 3724738"/>
              <a:gd name="connsiteX257" fmla="*/ 1589299 w 13324461"/>
              <a:gd name="connsiteY257" fmla="*/ 1828800 h 3724738"/>
              <a:gd name="connsiteX258" fmla="*/ 1722649 w 13324461"/>
              <a:gd name="connsiteY258" fmla="*/ 1790700 h 3724738"/>
              <a:gd name="connsiteX259" fmla="*/ 1779799 w 13324461"/>
              <a:gd name="connsiteY259" fmla="*/ 1733550 h 3724738"/>
              <a:gd name="connsiteX260" fmla="*/ 1894099 w 13324461"/>
              <a:gd name="connsiteY260" fmla="*/ 1695450 h 3724738"/>
              <a:gd name="connsiteX261" fmla="*/ 1684549 w 13324461"/>
              <a:gd name="connsiteY261" fmla="*/ 1828800 h 3724738"/>
              <a:gd name="connsiteX262" fmla="*/ 1836949 w 13324461"/>
              <a:gd name="connsiteY262" fmla="*/ 1733550 h 3724738"/>
              <a:gd name="connsiteX263" fmla="*/ 1913149 w 13324461"/>
              <a:gd name="connsiteY263" fmla="*/ 1676400 h 3724738"/>
              <a:gd name="connsiteX264" fmla="*/ 1836949 w 13324461"/>
              <a:gd name="connsiteY264" fmla="*/ 1638300 h 3724738"/>
              <a:gd name="connsiteX265" fmla="*/ 1970299 w 13324461"/>
              <a:gd name="connsiteY265" fmla="*/ 1485900 h 3724738"/>
              <a:gd name="connsiteX266" fmla="*/ 2046499 w 13324461"/>
              <a:gd name="connsiteY266" fmla="*/ 1428750 h 3724738"/>
              <a:gd name="connsiteX267" fmla="*/ 1913149 w 13324461"/>
              <a:gd name="connsiteY267" fmla="*/ 1409700 h 3724738"/>
              <a:gd name="connsiteX268" fmla="*/ 1989349 w 13324461"/>
              <a:gd name="connsiteY268" fmla="*/ 1390650 h 3724738"/>
              <a:gd name="connsiteX269" fmla="*/ 2046499 w 13324461"/>
              <a:gd name="connsiteY269" fmla="*/ 1371600 h 3724738"/>
              <a:gd name="connsiteX270" fmla="*/ 2179849 w 13324461"/>
              <a:gd name="connsiteY270" fmla="*/ 1276350 h 37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</a:cxnLst>
            <a:rect l="l" t="t" r="r" b="b"/>
            <a:pathLst>
              <a:path w="13324461" h="3724738">
                <a:moveTo>
                  <a:pt x="2179849" y="1276350"/>
                </a:moveTo>
                <a:cubicBezTo>
                  <a:pt x="2230649" y="1257300"/>
                  <a:pt x="2294914" y="1268577"/>
                  <a:pt x="2351299" y="1257300"/>
                </a:cubicBezTo>
                <a:cubicBezTo>
                  <a:pt x="2390680" y="1249424"/>
                  <a:pt x="2427499" y="1231900"/>
                  <a:pt x="2465599" y="1219200"/>
                </a:cubicBezTo>
                <a:cubicBezTo>
                  <a:pt x="2484649" y="1212850"/>
                  <a:pt x="2504788" y="1209130"/>
                  <a:pt x="2522749" y="1200150"/>
                </a:cubicBezTo>
                <a:cubicBezTo>
                  <a:pt x="2573549" y="1174750"/>
                  <a:pt x="2620049" y="1137725"/>
                  <a:pt x="2675149" y="1123950"/>
                </a:cubicBezTo>
                <a:cubicBezTo>
                  <a:pt x="2913363" y="1064397"/>
                  <a:pt x="2617193" y="1140509"/>
                  <a:pt x="2808499" y="1085850"/>
                </a:cubicBezTo>
                <a:cubicBezTo>
                  <a:pt x="2833673" y="1078657"/>
                  <a:pt x="2859525" y="1073993"/>
                  <a:pt x="2884699" y="1066800"/>
                </a:cubicBezTo>
                <a:cubicBezTo>
                  <a:pt x="2904007" y="1061283"/>
                  <a:pt x="2922476" y="1053034"/>
                  <a:pt x="2941849" y="1047750"/>
                </a:cubicBezTo>
                <a:cubicBezTo>
                  <a:pt x="2992367" y="1033972"/>
                  <a:pt x="3044573" y="1026209"/>
                  <a:pt x="3094249" y="1009650"/>
                </a:cubicBezTo>
                <a:cubicBezTo>
                  <a:pt x="3113299" y="1003300"/>
                  <a:pt x="3131331" y="991304"/>
                  <a:pt x="3151399" y="990600"/>
                </a:cubicBezTo>
                <a:cubicBezTo>
                  <a:pt x="3494147" y="978574"/>
                  <a:pt x="3837199" y="977900"/>
                  <a:pt x="4180099" y="971550"/>
                </a:cubicBezTo>
                <a:cubicBezTo>
                  <a:pt x="4205499" y="965200"/>
                  <a:pt x="4231221" y="960023"/>
                  <a:pt x="4256299" y="952500"/>
                </a:cubicBezTo>
                <a:cubicBezTo>
                  <a:pt x="4294766" y="940960"/>
                  <a:pt x="4330842" y="920080"/>
                  <a:pt x="4370599" y="914400"/>
                </a:cubicBezTo>
                <a:lnTo>
                  <a:pt x="4503949" y="895350"/>
                </a:lnTo>
                <a:lnTo>
                  <a:pt x="4675399" y="838200"/>
                </a:lnTo>
                <a:cubicBezTo>
                  <a:pt x="4694449" y="831850"/>
                  <a:pt x="4713068" y="824020"/>
                  <a:pt x="4732549" y="819150"/>
                </a:cubicBezTo>
                <a:cubicBezTo>
                  <a:pt x="4757949" y="812800"/>
                  <a:pt x="4783671" y="807623"/>
                  <a:pt x="4808749" y="800100"/>
                </a:cubicBezTo>
                <a:cubicBezTo>
                  <a:pt x="4847216" y="788560"/>
                  <a:pt x="4882900" y="762979"/>
                  <a:pt x="4923049" y="762000"/>
                </a:cubicBezTo>
                <a:lnTo>
                  <a:pt x="5704099" y="742950"/>
                </a:lnTo>
                <a:cubicBezTo>
                  <a:pt x="5791151" y="713933"/>
                  <a:pt x="5793332" y="711582"/>
                  <a:pt x="5913649" y="685800"/>
                </a:cubicBezTo>
                <a:cubicBezTo>
                  <a:pt x="5951417" y="677707"/>
                  <a:pt x="5990243" y="675129"/>
                  <a:pt x="6027949" y="666750"/>
                </a:cubicBezTo>
                <a:cubicBezTo>
                  <a:pt x="6047551" y="662394"/>
                  <a:pt x="6065791" y="653217"/>
                  <a:pt x="6085099" y="647700"/>
                </a:cubicBezTo>
                <a:cubicBezTo>
                  <a:pt x="6164670" y="624966"/>
                  <a:pt x="6185783" y="624569"/>
                  <a:pt x="6275599" y="609600"/>
                </a:cubicBezTo>
                <a:cubicBezTo>
                  <a:pt x="6570644" y="619118"/>
                  <a:pt x="6907762" y="647261"/>
                  <a:pt x="7209049" y="609600"/>
                </a:cubicBezTo>
                <a:cubicBezTo>
                  <a:pt x="7248900" y="604619"/>
                  <a:pt x="7285249" y="584200"/>
                  <a:pt x="7323349" y="571500"/>
                </a:cubicBezTo>
                <a:lnTo>
                  <a:pt x="7380499" y="552450"/>
                </a:lnTo>
                <a:cubicBezTo>
                  <a:pt x="7399549" y="546100"/>
                  <a:pt x="7417770" y="536240"/>
                  <a:pt x="7437649" y="533400"/>
                </a:cubicBezTo>
                <a:lnTo>
                  <a:pt x="7570999" y="514350"/>
                </a:lnTo>
                <a:cubicBezTo>
                  <a:pt x="7590049" y="520700"/>
                  <a:pt x="7611441" y="522261"/>
                  <a:pt x="7628149" y="533400"/>
                </a:cubicBezTo>
                <a:cubicBezTo>
                  <a:pt x="7650565" y="548344"/>
                  <a:pt x="7658383" y="589405"/>
                  <a:pt x="7685299" y="590550"/>
                </a:cubicBezTo>
                <a:cubicBezTo>
                  <a:pt x="7964518" y="602432"/>
                  <a:pt x="8244099" y="577850"/>
                  <a:pt x="8523499" y="571500"/>
                </a:cubicBezTo>
                <a:cubicBezTo>
                  <a:pt x="8775214" y="545004"/>
                  <a:pt x="8822679" y="544522"/>
                  <a:pt x="9018799" y="514350"/>
                </a:cubicBezTo>
                <a:cubicBezTo>
                  <a:pt x="9056975" y="508477"/>
                  <a:pt x="9095393" y="503679"/>
                  <a:pt x="9133099" y="495300"/>
                </a:cubicBezTo>
                <a:cubicBezTo>
                  <a:pt x="9152701" y="490944"/>
                  <a:pt x="9170614" y="480457"/>
                  <a:pt x="9190249" y="476250"/>
                </a:cubicBezTo>
                <a:cubicBezTo>
                  <a:pt x="9259668" y="461374"/>
                  <a:pt x="9330494" y="453551"/>
                  <a:pt x="9399799" y="438150"/>
                </a:cubicBezTo>
                <a:cubicBezTo>
                  <a:pt x="9583116" y="397413"/>
                  <a:pt x="9477587" y="412221"/>
                  <a:pt x="9628399" y="361950"/>
                </a:cubicBezTo>
                <a:cubicBezTo>
                  <a:pt x="9653237" y="353671"/>
                  <a:pt x="9679199" y="349250"/>
                  <a:pt x="9704599" y="342900"/>
                </a:cubicBezTo>
                <a:cubicBezTo>
                  <a:pt x="9755399" y="355600"/>
                  <a:pt x="9806650" y="366615"/>
                  <a:pt x="9856999" y="381000"/>
                </a:cubicBezTo>
                <a:cubicBezTo>
                  <a:pt x="9942598" y="405457"/>
                  <a:pt x="9986071" y="425009"/>
                  <a:pt x="10066549" y="457200"/>
                </a:cubicBezTo>
                <a:cubicBezTo>
                  <a:pt x="10187199" y="450850"/>
                  <a:pt x="10308136" y="448616"/>
                  <a:pt x="10428499" y="438150"/>
                </a:cubicBezTo>
                <a:cubicBezTo>
                  <a:pt x="10454582" y="435882"/>
                  <a:pt x="10478561" y="420608"/>
                  <a:pt x="10504699" y="419100"/>
                </a:cubicBezTo>
                <a:cubicBezTo>
                  <a:pt x="10809257" y="401529"/>
                  <a:pt x="11114299" y="393700"/>
                  <a:pt x="11419099" y="381000"/>
                </a:cubicBezTo>
                <a:cubicBezTo>
                  <a:pt x="11744440" y="334523"/>
                  <a:pt x="11355960" y="401812"/>
                  <a:pt x="11685799" y="304800"/>
                </a:cubicBezTo>
                <a:cubicBezTo>
                  <a:pt x="11747925" y="286528"/>
                  <a:pt x="11813728" y="283386"/>
                  <a:pt x="11876299" y="266700"/>
                </a:cubicBezTo>
                <a:cubicBezTo>
                  <a:pt x="11909340" y="257889"/>
                  <a:pt x="11939108" y="239414"/>
                  <a:pt x="11971549" y="228600"/>
                </a:cubicBezTo>
                <a:cubicBezTo>
                  <a:pt x="12015405" y="213981"/>
                  <a:pt x="12060715" y="204095"/>
                  <a:pt x="12104899" y="190500"/>
                </a:cubicBezTo>
                <a:cubicBezTo>
                  <a:pt x="12143284" y="178689"/>
                  <a:pt x="12180583" y="163433"/>
                  <a:pt x="12219199" y="152400"/>
                </a:cubicBezTo>
                <a:cubicBezTo>
                  <a:pt x="12276166" y="136124"/>
                  <a:pt x="12424999" y="106650"/>
                  <a:pt x="12485899" y="76200"/>
                </a:cubicBezTo>
                <a:cubicBezTo>
                  <a:pt x="12511299" y="63500"/>
                  <a:pt x="12535732" y="48647"/>
                  <a:pt x="12562099" y="38100"/>
                </a:cubicBezTo>
                <a:cubicBezTo>
                  <a:pt x="12599387" y="23185"/>
                  <a:pt x="12676399" y="0"/>
                  <a:pt x="12676399" y="0"/>
                </a:cubicBezTo>
                <a:cubicBezTo>
                  <a:pt x="12689099" y="25400"/>
                  <a:pt x="12710483" y="48087"/>
                  <a:pt x="12714499" y="76200"/>
                </a:cubicBezTo>
                <a:cubicBezTo>
                  <a:pt x="12717339" y="96079"/>
                  <a:pt x="12700966" y="114042"/>
                  <a:pt x="12695449" y="133350"/>
                </a:cubicBezTo>
                <a:cubicBezTo>
                  <a:pt x="12664748" y="240803"/>
                  <a:pt x="12700177" y="185772"/>
                  <a:pt x="12619249" y="266700"/>
                </a:cubicBezTo>
                <a:cubicBezTo>
                  <a:pt x="12633663" y="223457"/>
                  <a:pt x="12635132" y="180067"/>
                  <a:pt x="12695449" y="171450"/>
                </a:cubicBezTo>
                <a:cubicBezTo>
                  <a:pt x="12721368" y="167747"/>
                  <a:pt x="12746249" y="184150"/>
                  <a:pt x="12771649" y="190500"/>
                </a:cubicBezTo>
                <a:cubicBezTo>
                  <a:pt x="12784349" y="171450"/>
                  <a:pt x="12793560" y="117161"/>
                  <a:pt x="12809749" y="133350"/>
                </a:cubicBezTo>
                <a:cubicBezTo>
                  <a:pt x="12828262" y="151863"/>
                  <a:pt x="12803689" y="186818"/>
                  <a:pt x="12790699" y="209550"/>
                </a:cubicBezTo>
                <a:cubicBezTo>
                  <a:pt x="12777333" y="232941"/>
                  <a:pt x="12752599" y="247650"/>
                  <a:pt x="12733549" y="266700"/>
                </a:cubicBezTo>
                <a:cubicBezTo>
                  <a:pt x="12727199" y="298450"/>
                  <a:pt x="12728979" y="332990"/>
                  <a:pt x="12714499" y="361950"/>
                </a:cubicBezTo>
                <a:cubicBezTo>
                  <a:pt x="12668161" y="454627"/>
                  <a:pt x="12600689" y="390770"/>
                  <a:pt x="12733549" y="457200"/>
                </a:cubicBezTo>
                <a:cubicBezTo>
                  <a:pt x="12765299" y="444500"/>
                  <a:pt x="12801442" y="398583"/>
                  <a:pt x="12828799" y="419100"/>
                </a:cubicBezTo>
                <a:cubicBezTo>
                  <a:pt x="12854702" y="438527"/>
                  <a:pt x="12821118" y="484033"/>
                  <a:pt x="12809749" y="514350"/>
                </a:cubicBezTo>
                <a:cubicBezTo>
                  <a:pt x="12801710" y="535787"/>
                  <a:pt x="12794544" y="571500"/>
                  <a:pt x="12771649" y="571500"/>
                </a:cubicBezTo>
                <a:cubicBezTo>
                  <a:pt x="12751569" y="571500"/>
                  <a:pt x="12784349" y="533400"/>
                  <a:pt x="12790699" y="514350"/>
                </a:cubicBezTo>
                <a:cubicBezTo>
                  <a:pt x="12797049" y="533400"/>
                  <a:pt x="12800769" y="553539"/>
                  <a:pt x="12809749" y="571500"/>
                </a:cubicBezTo>
                <a:cubicBezTo>
                  <a:pt x="12819988" y="591978"/>
                  <a:pt x="12844085" y="606066"/>
                  <a:pt x="12847849" y="628650"/>
                </a:cubicBezTo>
                <a:cubicBezTo>
                  <a:pt x="12851150" y="648457"/>
                  <a:pt x="12835149" y="666750"/>
                  <a:pt x="12828799" y="685800"/>
                </a:cubicBezTo>
                <a:cubicBezTo>
                  <a:pt x="12865317" y="795355"/>
                  <a:pt x="12819479" y="719103"/>
                  <a:pt x="12904999" y="704850"/>
                </a:cubicBezTo>
                <a:cubicBezTo>
                  <a:pt x="12924806" y="701549"/>
                  <a:pt x="12943099" y="717550"/>
                  <a:pt x="12962149" y="723900"/>
                </a:cubicBezTo>
                <a:cubicBezTo>
                  <a:pt x="12943099" y="755650"/>
                  <a:pt x="12918750" y="784772"/>
                  <a:pt x="12904999" y="819150"/>
                </a:cubicBezTo>
                <a:cubicBezTo>
                  <a:pt x="12892974" y="849213"/>
                  <a:pt x="12893802" y="882988"/>
                  <a:pt x="12885949" y="914400"/>
                </a:cubicBezTo>
                <a:cubicBezTo>
                  <a:pt x="12881079" y="933881"/>
                  <a:pt x="12873249" y="952500"/>
                  <a:pt x="12866899" y="971550"/>
                </a:cubicBezTo>
                <a:cubicBezTo>
                  <a:pt x="12873249" y="990600"/>
                  <a:pt x="12888440" y="1008775"/>
                  <a:pt x="12885949" y="1028700"/>
                </a:cubicBezTo>
                <a:cubicBezTo>
                  <a:pt x="12873074" y="1131700"/>
                  <a:pt x="12796216" y="1141161"/>
                  <a:pt x="12904999" y="1104900"/>
                </a:cubicBezTo>
                <a:cubicBezTo>
                  <a:pt x="12911349" y="1130300"/>
                  <a:pt x="12899211" y="1172821"/>
                  <a:pt x="12924049" y="1181100"/>
                </a:cubicBezTo>
                <a:cubicBezTo>
                  <a:pt x="12956490" y="1191914"/>
                  <a:pt x="12986858" y="1153814"/>
                  <a:pt x="13019299" y="1143000"/>
                </a:cubicBezTo>
                <a:cubicBezTo>
                  <a:pt x="13063155" y="1128381"/>
                  <a:pt x="13108199" y="1117600"/>
                  <a:pt x="13152649" y="1104900"/>
                </a:cubicBezTo>
                <a:cubicBezTo>
                  <a:pt x="13165349" y="1123950"/>
                  <a:pt x="13188221" y="1139295"/>
                  <a:pt x="13190749" y="1162050"/>
                </a:cubicBezTo>
                <a:cubicBezTo>
                  <a:pt x="13198531" y="1232091"/>
                  <a:pt x="13174989" y="1283832"/>
                  <a:pt x="13133599" y="1333500"/>
                </a:cubicBezTo>
                <a:cubicBezTo>
                  <a:pt x="13116352" y="1354196"/>
                  <a:pt x="13076449" y="1363709"/>
                  <a:pt x="13076449" y="1390650"/>
                </a:cubicBezTo>
                <a:cubicBezTo>
                  <a:pt x="13076449" y="1410730"/>
                  <a:pt x="13113792" y="1374901"/>
                  <a:pt x="13133599" y="1371600"/>
                </a:cubicBezTo>
                <a:cubicBezTo>
                  <a:pt x="13190318" y="1362147"/>
                  <a:pt x="13247899" y="1358900"/>
                  <a:pt x="13305049" y="1352550"/>
                </a:cubicBezTo>
                <a:cubicBezTo>
                  <a:pt x="13311399" y="1384300"/>
                  <a:pt x="13327030" y="1415554"/>
                  <a:pt x="13324099" y="1447800"/>
                </a:cubicBezTo>
                <a:cubicBezTo>
                  <a:pt x="13314207" y="1556610"/>
                  <a:pt x="13279007" y="1569092"/>
                  <a:pt x="13209799" y="1638300"/>
                </a:cubicBezTo>
                <a:cubicBezTo>
                  <a:pt x="13165965" y="1769802"/>
                  <a:pt x="13194044" y="1646579"/>
                  <a:pt x="13247899" y="1657350"/>
                </a:cubicBezTo>
                <a:cubicBezTo>
                  <a:pt x="13270350" y="1661840"/>
                  <a:pt x="13273299" y="1695450"/>
                  <a:pt x="13285999" y="1714500"/>
                </a:cubicBezTo>
                <a:cubicBezTo>
                  <a:pt x="13273299" y="1739900"/>
                  <a:pt x="13266079" y="1768884"/>
                  <a:pt x="13247899" y="1790700"/>
                </a:cubicBezTo>
                <a:cubicBezTo>
                  <a:pt x="13233242" y="1808289"/>
                  <a:pt x="13208338" y="1814143"/>
                  <a:pt x="13190749" y="1828800"/>
                </a:cubicBezTo>
                <a:cubicBezTo>
                  <a:pt x="13170053" y="1846047"/>
                  <a:pt x="13152649" y="1866900"/>
                  <a:pt x="13133599" y="1885950"/>
                </a:cubicBezTo>
                <a:cubicBezTo>
                  <a:pt x="13134887" y="1882085"/>
                  <a:pt x="13164448" y="1754419"/>
                  <a:pt x="13209799" y="1790700"/>
                </a:cubicBezTo>
                <a:cubicBezTo>
                  <a:pt x="13241159" y="1815788"/>
                  <a:pt x="13247899" y="1905000"/>
                  <a:pt x="13247899" y="1905000"/>
                </a:cubicBezTo>
                <a:cubicBezTo>
                  <a:pt x="13199515" y="2146921"/>
                  <a:pt x="13271756" y="1877298"/>
                  <a:pt x="13171699" y="2057400"/>
                </a:cubicBezTo>
                <a:cubicBezTo>
                  <a:pt x="13152195" y="2092507"/>
                  <a:pt x="13146299" y="2133600"/>
                  <a:pt x="13133599" y="2171700"/>
                </a:cubicBezTo>
                <a:cubicBezTo>
                  <a:pt x="13139949" y="2197100"/>
                  <a:pt x="13136293" y="2227456"/>
                  <a:pt x="13152649" y="2247900"/>
                </a:cubicBezTo>
                <a:cubicBezTo>
                  <a:pt x="13165193" y="2263580"/>
                  <a:pt x="13190491" y="2261433"/>
                  <a:pt x="13209799" y="2266950"/>
                </a:cubicBezTo>
                <a:cubicBezTo>
                  <a:pt x="13234973" y="2274143"/>
                  <a:pt x="13260599" y="2279650"/>
                  <a:pt x="13285999" y="2286000"/>
                </a:cubicBezTo>
                <a:cubicBezTo>
                  <a:pt x="13279649" y="2317750"/>
                  <a:pt x="13266949" y="2348871"/>
                  <a:pt x="13266949" y="2381250"/>
                </a:cubicBezTo>
                <a:cubicBezTo>
                  <a:pt x="13266949" y="2401330"/>
                  <a:pt x="13306079" y="2324100"/>
                  <a:pt x="13285999" y="2324100"/>
                </a:cubicBezTo>
                <a:cubicBezTo>
                  <a:pt x="13259058" y="2324100"/>
                  <a:pt x="13245389" y="2359984"/>
                  <a:pt x="13228849" y="2381250"/>
                </a:cubicBezTo>
                <a:cubicBezTo>
                  <a:pt x="13200736" y="2417395"/>
                  <a:pt x="13169655" y="2453035"/>
                  <a:pt x="13152649" y="2495550"/>
                </a:cubicBezTo>
                <a:cubicBezTo>
                  <a:pt x="13117149" y="2584300"/>
                  <a:pt x="13121704" y="2596849"/>
                  <a:pt x="13057399" y="2667000"/>
                </a:cubicBezTo>
                <a:cubicBezTo>
                  <a:pt x="13008854" y="2719959"/>
                  <a:pt x="12944850" y="2759624"/>
                  <a:pt x="12904999" y="2819400"/>
                </a:cubicBezTo>
                <a:cubicBezTo>
                  <a:pt x="12892299" y="2838450"/>
                  <a:pt x="12882215" y="2859532"/>
                  <a:pt x="12866899" y="2876550"/>
                </a:cubicBezTo>
                <a:cubicBezTo>
                  <a:pt x="12729708" y="3028984"/>
                  <a:pt x="12785376" y="2999535"/>
                  <a:pt x="12638299" y="3028950"/>
                </a:cubicBezTo>
                <a:cubicBezTo>
                  <a:pt x="12593849" y="3048000"/>
                  <a:pt x="12550827" y="3070807"/>
                  <a:pt x="12504949" y="3086100"/>
                </a:cubicBezTo>
                <a:cubicBezTo>
                  <a:pt x="12455273" y="3102659"/>
                  <a:pt x="12402898" y="3109815"/>
                  <a:pt x="12352549" y="3124200"/>
                </a:cubicBezTo>
                <a:cubicBezTo>
                  <a:pt x="12313933" y="3135233"/>
                  <a:pt x="12276716" y="3150760"/>
                  <a:pt x="12238249" y="3162300"/>
                </a:cubicBezTo>
                <a:cubicBezTo>
                  <a:pt x="11999047" y="3234061"/>
                  <a:pt x="12296963" y="3136379"/>
                  <a:pt x="12104899" y="3200400"/>
                </a:cubicBezTo>
                <a:cubicBezTo>
                  <a:pt x="12111249" y="3181350"/>
                  <a:pt x="12114969" y="3161211"/>
                  <a:pt x="12123949" y="3143250"/>
                </a:cubicBezTo>
                <a:cubicBezTo>
                  <a:pt x="12134188" y="3122772"/>
                  <a:pt x="12178238" y="3102289"/>
                  <a:pt x="12162049" y="3086100"/>
                </a:cubicBezTo>
                <a:cubicBezTo>
                  <a:pt x="12145860" y="3069911"/>
                  <a:pt x="12125377" y="3113961"/>
                  <a:pt x="12104899" y="3124200"/>
                </a:cubicBezTo>
                <a:cubicBezTo>
                  <a:pt x="12074313" y="3139493"/>
                  <a:pt x="12040780" y="3148150"/>
                  <a:pt x="12009649" y="3162300"/>
                </a:cubicBezTo>
                <a:cubicBezTo>
                  <a:pt x="11903752" y="3210435"/>
                  <a:pt x="11915269" y="3206170"/>
                  <a:pt x="11838199" y="3257550"/>
                </a:cubicBezTo>
                <a:cubicBezTo>
                  <a:pt x="11812799" y="3251200"/>
                  <a:pt x="11788181" y="3238500"/>
                  <a:pt x="11761999" y="3238500"/>
                </a:cubicBezTo>
                <a:cubicBezTo>
                  <a:pt x="11741919" y="3238500"/>
                  <a:pt x="11723493" y="3250092"/>
                  <a:pt x="11704849" y="3257550"/>
                </a:cubicBezTo>
                <a:cubicBezTo>
                  <a:pt x="11659948" y="3275511"/>
                  <a:pt x="11615949" y="3295650"/>
                  <a:pt x="11571499" y="3314700"/>
                </a:cubicBezTo>
                <a:cubicBezTo>
                  <a:pt x="11539749" y="3308350"/>
                  <a:pt x="11507487" y="3287131"/>
                  <a:pt x="11476249" y="3295650"/>
                </a:cubicBezTo>
                <a:cubicBezTo>
                  <a:pt x="11432072" y="3307698"/>
                  <a:pt x="11406850" y="3362870"/>
                  <a:pt x="11361949" y="3371850"/>
                </a:cubicBezTo>
                <a:lnTo>
                  <a:pt x="11266699" y="3390900"/>
                </a:lnTo>
                <a:cubicBezTo>
                  <a:pt x="11241299" y="3384550"/>
                  <a:pt x="11216681" y="3371850"/>
                  <a:pt x="11190499" y="3371850"/>
                </a:cubicBezTo>
                <a:cubicBezTo>
                  <a:pt x="11060173" y="3371850"/>
                  <a:pt x="10920430" y="3383954"/>
                  <a:pt x="10790449" y="3409950"/>
                </a:cubicBezTo>
                <a:cubicBezTo>
                  <a:pt x="10764776" y="3415085"/>
                  <a:pt x="10739922" y="3423865"/>
                  <a:pt x="10714249" y="3429000"/>
                </a:cubicBezTo>
                <a:cubicBezTo>
                  <a:pt x="10644633" y="3442923"/>
                  <a:pt x="10574549" y="3454400"/>
                  <a:pt x="10504699" y="3467100"/>
                </a:cubicBezTo>
                <a:cubicBezTo>
                  <a:pt x="10479299" y="3460750"/>
                  <a:pt x="10453673" y="3455243"/>
                  <a:pt x="10428499" y="3448050"/>
                </a:cubicBezTo>
                <a:cubicBezTo>
                  <a:pt x="10409191" y="3442533"/>
                  <a:pt x="10391429" y="3429000"/>
                  <a:pt x="10371349" y="3429000"/>
                </a:cubicBezTo>
                <a:cubicBezTo>
                  <a:pt x="10306434" y="3429000"/>
                  <a:pt x="10296391" y="3458117"/>
                  <a:pt x="10237999" y="3467100"/>
                </a:cubicBezTo>
                <a:cubicBezTo>
                  <a:pt x="10174924" y="3476804"/>
                  <a:pt x="10111174" y="3481905"/>
                  <a:pt x="10047499" y="3486150"/>
                </a:cubicBezTo>
                <a:cubicBezTo>
                  <a:pt x="9920622" y="3494608"/>
                  <a:pt x="9793499" y="3498850"/>
                  <a:pt x="9666499" y="3505200"/>
                </a:cubicBezTo>
                <a:cubicBezTo>
                  <a:pt x="9641099" y="3511550"/>
                  <a:pt x="9616176" y="3520269"/>
                  <a:pt x="9590299" y="3524250"/>
                </a:cubicBezTo>
                <a:cubicBezTo>
                  <a:pt x="9533466" y="3532994"/>
                  <a:pt x="9474138" y="3527503"/>
                  <a:pt x="9418849" y="3543300"/>
                </a:cubicBezTo>
                <a:cubicBezTo>
                  <a:pt x="9383247" y="3553472"/>
                  <a:pt x="9357307" y="3585128"/>
                  <a:pt x="9323599" y="3600450"/>
                </a:cubicBezTo>
                <a:cubicBezTo>
                  <a:pt x="9197768" y="3657646"/>
                  <a:pt x="9133163" y="3644895"/>
                  <a:pt x="8980699" y="3657600"/>
                </a:cubicBezTo>
                <a:cubicBezTo>
                  <a:pt x="8942599" y="3670300"/>
                  <a:pt x="8904866" y="3684160"/>
                  <a:pt x="8866399" y="3695700"/>
                </a:cubicBezTo>
                <a:cubicBezTo>
                  <a:pt x="8669938" y="3754638"/>
                  <a:pt x="8610813" y="3707575"/>
                  <a:pt x="8313949" y="3695700"/>
                </a:cubicBezTo>
                <a:cubicBezTo>
                  <a:pt x="8307599" y="3663950"/>
                  <a:pt x="8327172" y="3603067"/>
                  <a:pt x="8294899" y="3600450"/>
                </a:cubicBezTo>
                <a:cubicBezTo>
                  <a:pt x="7832822" y="3562984"/>
                  <a:pt x="7367698" y="3592986"/>
                  <a:pt x="6904249" y="3581400"/>
                </a:cubicBezTo>
                <a:cubicBezTo>
                  <a:pt x="6631695" y="3574586"/>
                  <a:pt x="6880516" y="3563946"/>
                  <a:pt x="6694699" y="3543300"/>
                </a:cubicBezTo>
                <a:cubicBezTo>
                  <a:pt x="6606118" y="3533458"/>
                  <a:pt x="6516899" y="3530600"/>
                  <a:pt x="6427999" y="3524250"/>
                </a:cubicBezTo>
                <a:cubicBezTo>
                  <a:pt x="6364357" y="3503036"/>
                  <a:pt x="6366410" y="3502097"/>
                  <a:pt x="6294649" y="3486150"/>
                </a:cubicBezTo>
                <a:cubicBezTo>
                  <a:pt x="6263041" y="3479126"/>
                  <a:pt x="6230949" y="3474381"/>
                  <a:pt x="6199399" y="3467100"/>
                </a:cubicBezTo>
                <a:cubicBezTo>
                  <a:pt x="6148377" y="3455326"/>
                  <a:pt x="6046999" y="3429000"/>
                  <a:pt x="6046999" y="3429000"/>
                </a:cubicBezTo>
                <a:cubicBezTo>
                  <a:pt x="5831099" y="3435350"/>
                  <a:pt x="5614994" y="3436698"/>
                  <a:pt x="5399299" y="3448050"/>
                </a:cubicBezTo>
                <a:cubicBezTo>
                  <a:pt x="5262893" y="3455229"/>
                  <a:pt x="5378108" y="3467814"/>
                  <a:pt x="5265949" y="3505200"/>
                </a:cubicBezTo>
                <a:cubicBezTo>
                  <a:pt x="5232989" y="3516187"/>
                  <a:pt x="5015233" y="3541302"/>
                  <a:pt x="4999249" y="3543300"/>
                </a:cubicBezTo>
                <a:cubicBezTo>
                  <a:pt x="4935749" y="3536950"/>
                  <a:pt x="4871824" y="3533954"/>
                  <a:pt x="4808749" y="3524250"/>
                </a:cubicBezTo>
                <a:cubicBezTo>
                  <a:pt x="4788902" y="3521197"/>
                  <a:pt x="4771290" y="3509138"/>
                  <a:pt x="4751599" y="3505200"/>
                </a:cubicBezTo>
                <a:cubicBezTo>
                  <a:pt x="4707570" y="3496394"/>
                  <a:pt x="4662804" y="3491719"/>
                  <a:pt x="4618249" y="3486150"/>
                </a:cubicBezTo>
                <a:cubicBezTo>
                  <a:pt x="4561191" y="3479018"/>
                  <a:pt x="4503907" y="3473819"/>
                  <a:pt x="4446799" y="3467100"/>
                </a:cubicBezTo>
                <a:lnTo>
                  <a:pt x="4294399" y="3448050"/>
                </a:lnTo>
                <a:cubicBezTo>
                  <a:pt x="4053690" y="3367814"/>
                  <a:pt x="4225087" y="3417609"/>
                  <a:pt x="3646699" y="3448050"/>
                </a:cubicBezTo>
                <a:cubicBezTo>
                  <a:pt x="3601860" y="3450410"/>
                  <a:pt x="3557639" y="3459718"/>
                  <a:pt x="3513349" y="3467100"/>
                </a:cubicBezTo>
                <a:cubicBezTo>
                  <a:pt x="3481411" y="3472423"/>
                  <a:pt x="3450280" y="3482574"/>
                  <a:pt x="3418099" y="3486150"/>
                </a:cubicBezTo>
                <a:cubicBezTo>
                  <a:pt x="3335812" y="3495293"/>
                  <a:pt x="3252999" y="3498850"/>
                  <a:pt x="3170449" y="3505200"/>
                </a:cubicBezTo>
                <a:cubicBezTo>
                  <a:pt x="3151399" y="3498850"/>
                  <a:pt x="3127498" y="3500349"/>
                  <a:pt x="3113299" y="3486150"/>
                </a:cubicBezTo>
                <a:cubicBezTo>
                  <a:pt x="3099100" y="3471951"/>
                  <a:pt x="3098605" y="3448602"/>
                  <a:pt x="3094249" y="3429000"/>
                </a:cubicBezTo>
                <a:cubicBezTo>
                  <a:pt x="3085870" y="3391294"/>
                  <a:pt x="3081549" y="3352800"/>
                  <a:pt x="3075199" y="3314700"/>
                </a:cubicBezTo>
                <a:cubicBezTo>
                  <a:pt x="3024399" y="3321050"/>
                  <a:pt x="2973399" y="3325965"/>
                  <a:pt x="2922799" y="3333750"/>
                </a:cubicBezTo>
                <a:cubicBezTo>
                  <a:pt x="2890797" y="3338673"/>
                  <a:pt x="2855853" y="3368525"/>
                  <a:pt x="2827549" y="3352800"/>
                </a:cubicBezTo>
                <a:cubicBezTo>
                  <a:pt x="2787521" y="3330562"/>
                  <a:pt x="2751349" y="3238500"/>
                  <a:pt x="2751349" y="3238500"/>
                </a:cubicBezTo>
                <a:cubicBezTo>
                  <a:pt x="2706899" y="3263900"/>
                  <a:pt x="2663790" y="3291805"/>
                  <a:pt x="2617999" y="3314700"/>
                </a:cubicBezTo>
                <a:cubicBezTo>
                  <a:pt x="2600038" y="3323680"/>
                  <a:pt x="2579651" y="3326699"/>
                  <a:pt x="2560849" y="3333750"/>
                </a:cubicBezTo>
                <a:cubicBezTo>
                  <a:pt x="2528830" y="3345757"/>
                  <a:pt x="2496730" y="3357700"/>
                  <a:pt x="2465599" y="3371850"/>
                </a:cubicBezTo>
                <a:cubicBezTo>
                  <a:pt x="2426820" y="3389477"/>
                  <a:pt x="2392051" y="3416597"/>
                  <a:pt x="2351299" y="3429000"/>
                </a:cubicBezTo>
                <a:cubicBezTo>
                  <a:pt x="2245206" y="3461289"/>
                  <a:pt x="2027449" y="3505200"/>
                  <a:pt x="2027449" y="3505200"/>
                </a:cubicBezTo>
                <a:cubicBezTo>
                  <a:pt x="2033799" y="3473450"/>
                  <a:pt x="2032019" y="3438910"/>
                  <a:pt x="2046499" y="3409950"/>
                </a:cubicBezTo>
                <a:cubicBezTo>
                  <a:pt x="2087270" y="3328408"/>
                  <a:pt x="2151999" y="3368917"/>
                  <a:pt x="2046499" y="3333750"/>
                </a:cubicBezTo>
                <a:cubicBezTo>
                  <a:pt x="2027449" y="3340100"/>
                  <a:pt x="2007310" y="3343820"/>
                  <a:pt x="1989349" y="3352800"/>
                </a:cubicBezTo>
                <a:cubicBezTo>
                  <a:pt x="1968871" y="3363039"/>
                  <a:pt x="1953243" y="3381881"/>
                  <a:pt x="1932199" y="3390900"/>
                </a:cubicBezTo>
                <a:cubicBezTo>
                  <a:pt x="1908134" y="3401213"/>
                  <a:pt x="1880837" y="3401671"/>
                  <a:pt x="1855999" y="3409950"/>
                </a:cubicBezTo>
                <a:cubicBezTo>
                  <a:pt x="1823558" y="3420764"/>
                  <a:pt x="1792499" y="3435350"/>
                  <a:pt x="1760749" y="3448050"/>
                </a:cubicBezTo>
                <a:cubicBezTo>
                  <a:pt x="1652358" y="3556441"/>
                  <a:pt x="1764084" y="3465850"/>
                  <a:pt x="1608349" y="3524250"/>
                </a:cubicBezTo>
                <a:cubicBezTo>
                  <a:pt x="1586912" y="3532289"/>
                  <a:pt x="1571677" y="3552111"/>
                  <a:pt x="1551199" y="3562350"/>
                </a:cubicBezTo>
                <a:cubicBezTo>
                  <a:pt x="1533238" y="3571330"/>
                  <a:pt x="1513099" y="3575050"/>
                  <a:pt x="1494049" y="3581400"/>
                </a:cubicBezTo>
                <a:cubicBezTo>
                  <a:pt x="1513099" y="3562350"/>
                  <a:pt x="1528783" y="3539194"/>
                  <a:pt x="1551199" y="3524250"/>
                </a:cubicBezTo>
                <a:cubicBezTo>
                  <a:pt x="1716616" y="3413972"/>
                  <a:pt x="1483185" y="3630364"/>
                  <a:pt x="1665499" y="3448050"/>
                </a:cubicBezTo>
                <a:cubicBezTo>
                  <a:pt x="1578677" y="3419109"/>
                  <a:pt x="1614746" y="3421229"/>
                  <a:pt x="1494049" y="3448050"/>
                </a:cubicBezTo>
                <a:cubicBezTo>
                  <a:pt x="1474447" y="3452406"/>
                  <a:pt x="1456979" y="3467100"/>
                  <a:pt x="1436899" y="3467100"/>
                </a:cubicBezTo>
                <a:cubicBezTo>
                  <a:pt x="1422700" y="3467100"/>
                  <a:pt x="1460887" y="3449618"/>
                  <a:pt x="1474999" y="3448050"/>
                </a:cubicBezTo>
                <a:lnTo>
                  <a:pt x="1646449" y="3429000"/>
                </a:lnTo>
                <a:cubicBezTo>
                  <a:pt x="1671849" y="3422650"/>
                  <a:pt x="1697048" y="3415436"/>
                  <a:pt x="1722649" y="3409950"/>
                </a:cubicBezTo>
                <a:cubicBezTo>
                  <a:pt x="1785969" y="3396381"/>
                  <a:pt x="1850325" y="3387556"/>
                  <a:pt x="1913149" y="3371850"/>
                </a:cubicBezTo>
                <a:cubicBezTo>
                  <a:pt x="1938549" y="3365500"/>
                  <a:pt x="2015174" y="3348496"/>
                  <a:pt x="1989349" y="3352800"/>
                </a:cubicBezTo>
                <a:cubicBezTo>
                  <a:pt x="1589263" y="3419481"/>
                  <a:pt x="2000301" y="3354824"/>
                  <a:pt x="1627399" y="3448050"/>
                </a:cubicBezTo>
                <a:cubicBezTo>
                  <a:pt x="1601999" y="3454400"/>
                  <a:pt x="1576757" y="3461420"/>
                  <a:pt x="1551199" y="3467100"/>
                </a:cubicBezTo>
                <a:cubicBezTo>
                  <a:pt x="1519591" y="3474124"/>
                  <a:pt x="1487361" y="3478297"/>
                  <a:pt x="1455949" y="3486150"/>
                </a:cubicBezTo>
                <a:cubicBezTo>
                  <a:pt x="1436468" y="3491020"/>
                  <a:pt x="1417849" y="3498850"/>
                  <a:pt x="1398799" y="3505200"/>
                </a:cubicBezTo>
                <a:cubicBezTo>
                  <a:pt x="1318049" y="3262950"/>
                  <a:pt x="1436899" y="3676296"/>
                  <a:pt x="1436899" y="3390900"/>
                </a:cubicBezTo>
                <a:cubicBezTo>
                  <a:pt x="1436899" y="3370820"/>
                  <a:pt x="1398551" y="3402899"/>
                  <a:pt x="1379749" y="3409950"/>
                </a:cubicBezTo>
                <a:cubicBezTo>
                  <a:pt x="1347730" y="3421957"/>
                  <a:pt x="1316518" y="3436043"/>
                  <a:pt x="1284499" y="3448050"/>
                </a:cubicBezTo>
                <a:cubicBezTo>
                  <a:pt x="1265697" y="3455101"/>
                  <a:pt x="1245885" y="3459377"/>
                  <a:pt x="1227349" y="3467100"/>
                </a:cubicBezTo>
                <a:cubicBezTo>
                  <a:pt x="1169620" y="3491154"/>
                  <a:pt x="1115898" y="3525653"/>
                  <a:pt x="1055899" y="3543300"/>
                </a:cubicBezTo>
                <a:cubicBezTo>
                  <a:pt x="1006784" y="3557746"/>
                  <a:pt x="954299" y="3556000"/>
                  <a:pt x="903499" y="3562350"/>
                </a:cubicBezTo>
                <a:cubicBezTo>
                  <a:pt x="935072" y="3538670"/>
                  <a:pt x="1039061" y="3456595"/>
                  <a:pt x="1074949" y="3448050"/>
                </a:cubicBezTo>
                <a:cubicBezTo>
                  <a:pt x="1174555" y="3424334"/>
                  <a:pt x="1278281" y="3423662"/>
                  <a:pt x="1379749" y="3409950"/>
                </a:cubicBezTo>
                <a:cubicBezTo>
                  <a:pt x="1513239" y="3391911"/>
                  <a:pt x="1647711" y="3379218"/>
                  <a:pt x="1779799" y="3352800"/>
                </a:cubicBezTo>
                <a:cubicBezTo>
                  <a:pt x="1811549" y="3346450"/>
                  <a:pt x="1842670" y="3333750"/>
                  <a:pt x="1875049" y="3333750"/>
                </a:cubicBezTo>
                <a:cubicBezTo>
                  <a:pt x="1895129" y="3333750"/>
                  <a:pt x="1837380" y="3347930"/>
                  <a:pt x="1817899" y="3352800"/>
                </a:cubicBezTo>
                <a:cubicBezTo>
                  <a:pt x="1735709" y="3373348"/>
                  <a:pt x="1651709" y="3386676"/>
                  <a:pt x="1570249" y="3409950"/>
                </a:cubicBezTo>
                <a:cubicBezTo>
                  <a:pt x="1307882" y="3484912"/>
                  <a:pt x="1528791" y="3453652"/>
                  <a:pt x="1246399" y="3524250"/>
                </a:cubicBezTo>
                <a:cubicBezTo>
                  <a:pt x="1062651" y="3570187"/>
                  <a:pt x="965188" y="3567469"/>
                  <a:pt x="770149" y="3581400"/>
                </a:cubicBezTo>
                <a:cubicBezTo>
                  <a:pt x="719349" y="3594100"/>
                  <a:pt x="670096" y="3618191"/>
                  <a:pt x="617749" y="3619500"/>
                </a:cubicBezTo>
                <a:lnTo>
                  <a:pt x="8149" y="3600450"/>
                </a:lnTo>
                <a:cubicBezTo>
                  <a:pt x="-28478" y="3595024"/>
                  <a:pt x="68185" y="3554744"/>
                  <a:pt x="103399" y="3543300"/>
                </a:cubicBezTo>
                <a:cubicBezTo>
                  <a:pt x="795599" y="3318335"/>
                  <a:pt x="547842" y="3382970"/>
                  <a:pt x="941599" y="3333750"/>
                </a:cubicBezTo>
                <a:cubicBezTo>
                  <a:pt x="986154" y="3328181"/>
                  <a:pt x="1030570" y="3321528"/>
                  <a:pt x="1074949" y="3314700"/>
                </a:cubicBezTo>
                <a:cubicBezTo>
                  <a:pt x="1113125" y="3308827"/>
                  <a:pt x="1227761" y="3292688"/>
                  <a:pt x="1189249" y="3295650"/>
                </a:cubicBezTo>
                <a:cubicBezTo>
                  <a:pt x="1068290" y="3304955"/>
                  <a:pt x="947874" y="3320353"/>
                  <a:pt x="827299" y="3333750"/>
                </a:cubicBezTo>
                <a:cubicBezTo>
                  <a:pt x="776417" y="3339404"/>
                  <a:pt x="725699" y="3346450"/>
                  <a:pt x="674899" y="3352800"/>
                </a:cubicBezTo>
                <a:cubicBezTo>
                  <a:pt x="630449" y="3365500"/>
                  <a:pt x="586752" y="3381214"/>
                  <a:pt x="541549" y="3390900"/>
                </a:cubicBezTo>
                <a:cubicBezTo>
                  <a:pt x="430759" y="3414641"/>
                  <a:pt x="233074" y="3422459"/>
                  <a:pt x="141499" y="3429000"/>
                </a:cubicBezTo>
                <a:cubicBezTo>
                  <a:pt x="173249" y="3409950"/>
                  <a:pt x="201952" y="3384504"/>
                  <a:pt x="236749" y="3371850"/>
                </a:cubicBezTo>
                <a:cubicBezTo>
                  <a:pt x="273049" y="3358650"/>
                  <a:pt x="313413" y="3361485"/>
                  <a:pt x="351049" y="3352800"/>
                </a:cubicBezTo>
                <a:cubicBezTo>
                  <a:pt x="396094" y="3342405"/>
                  <a:pt x="441477" y="3331869"/>
                  <a:pt x="484399" y="3314700"/>
                </a:cubicBezTo>
                <a:cubicBezTo>
                  <a:pt x="537133" y="3293606"/>
                  <a:pt x="582464" y="3255037"/>
                  <a:pt x="636799" y="3238500"/>
                </a:cubicBezTo>
                <a:cubicBezTo>
                  <a:pt x="722087" y="3212543"/>
                  <a:pt x="998706" y="3162300"/>
                  <a:pt x="1113049" y="3162300"/>
                </a:cubicBezTo>
                <a:cubicBezTo>
                  <a:pt x="1170551" y="3162300"/>
                  <a:pt x="998973" y="3177525"/>
                  <a:pt x="941599" y="3181350"/>
                </a:cubicBezTo>
                <a:lnTo>
                  <a:pt x="655849" y="3200400"/>
                </a:lnTo>
                <a:cubicBezTo>
                  <a:pt x="617749" y="3206750"/>
                  <a:pt x="529335" y="3256093"/>
                  <a:pt x="541549" y="3219450"/>
                </a:cubicBezTo>
                <a:cubicBezTo>
                  <a:pt x="550653" y="3192137"/>
                  <a:pt x="681902" y="3136357"/>
                  <a:pt x="732049" y="3124200"/>
                </a:cubicBezTo>
                <a:cubicBezTo>
                  <a:pt x="922160" y="3078113"/>
                  <a:pt x="1121923" y="3063500"/>
                  <a:pt x="1303549" y="2990850"/>
                </a:cubicBezTo>
                <a:cubicBezTo>
                  <a:pt x="1423108" y="2943026"/>
                  <a:pt x="1365624" y="2961044"/>
                  <a:pt x="1474999" y="2933700"/>
                </a:cubicBezTo>
                <a:cubicBezTo>
                  <a:pt x="1455949" y="2946400"/>
                  <a:pt x="1439569" y="2964560"/>
                  <a:pt x="1417849" y="2971800"/>
                </a:cubicBezTo>
                <a:cubicBezTo>
                  <a:pt x="1362313" y="2990312"/>
                  <a:pt x="1275327" y="3020227"/>
                  <a:pt x="1227349" y="3028950"/>
                </a:cubicBezTo>
                <a:cubicBezTo>
                  <a:pt x="1132806" y="3046140"/>
                  <a:pt x="1036849" y="3054350"/>
                  <a:pt x="941599" y="3067050"/>
                </a:cubicBezTo>
                <a:cubicBezTo>
                  <a:pt x="751099" y="3130550"/>
                  <a:pt x="789199" y="3181350"/>
                  <a:pt x="751099" y="3067050"/>
                </a:cubicBezTo>
                <a:cubicBezTo>
                  <a:pt x="814599" y="3041650"/>
                  <a:pt x="878942" y="3018263"/>
                  <a:pt x="941599" y="2990850"/>
                </a:cubicBezTo>
                <a:cubicBezTo>
                  <a:pt x="980625" y="2973776"/>
                  <a:pt x="1016349" y="2949520"/>
                  <a:pt x="1055899" y="2933700"/>
                </a:cubicBezTo>
                <a:cubicBezTo>
                  <a:pt x="1080208" y="2923976"/>
                  <a:pt x="1107261" y="2922929"/>
                  <a:pt x="1132099" y="2914650"/>
                </a:cubicBezTo>
                <a:cubicBezTo>
                  <a:pt x="1225305" y="2883581"/>
                  <a:pt x="1214498" y="2885118"/>
                  <a:pt x="1284499" y="2838450"/>
                </a:cubicBezTo>
                <a:cubicBezTo>
                  <a:pt x="1259099" y="2832100"/>
                  <a:pt x="1191943" y="2839844"/>
                  <a:pt x="1208299" y="2819400"/>
                </a:cubicBezTo>
                <a:cubicBezTo>
                  <a:pt x="1258408" y="2756764"/>
                  <a:pt x="1423002" y="2730935"/>
                  <a:pt x="1494049" y="2705100"/>
                </a:cubicBezTo>
                <a:cubicBezTo>
                  <a:pt x="1520737" y="2695395"/>
                  <a:pt x="1598428" y="2670522"/>
                  <a:pt x="1570249" y="2667000"/>
                </a:cubicBezTo>
                <a:cubicBezTo>
                  <a:pt x="1494375" y="2657516"/>
                  <a:pt x="1417849" y="2679700"/>
                  <a:pt x="1341649" y="2686050"/>
                </a:cubicBezTo>
                <a:cubicBezTo>
                  <a:pt x="1216871" y="2717245"/>
                  <a:pt x="1221422" y="2724433"/>
                  <a:pt x="1417849" y="2609850"/>
                </a:cubicBezTo>
                <a:cubicBezTo>
                  <a:pt x="1442379" y="2595541"/>
                  <a:pt x="1469393" y="2585839"/>
                  <a:pt x="1494049" y="2571750"/>
                </a:cubicBezTo>
                <a:cubicBezTo>
                  <a:pt x="1513928" y="2560391"/>
                  <a:pt x="1574066" y="2532507"/>
                  <a:pt x="1551199" y="2533650"/>
                </a:cubicBezTo>
                <a:cubicBezTo>
                  <a:pt x="1404096" y="2541005"/>
                  <a:pt x="1259099" y="2571750"/>
                  <a:pt x="1113049" y="2590800"/>
                </a:cubicBezTo>
                <a:cubicBezTo>
                  <a:pt x="1163849" y="2559050"/>
                  <a:pt x="1213704" y="2525735"/>
                  <a:pt x="1265449" y="2495550"/>
                </a:cubicBezTo>
                <a:cubicBezTo>
                  <a:pt x="1289979" y="2481241"/>
                  <a:pt x="1317567" y="2472501"/>
                  <a:pt x="1341649" y="2457450"/>
                </a:cubicBezTo>
                <a:cubicBezTo>
                  <a:pt x="1368573" y="2440623"/>
                  <a:pt x="1392013" y="2418754"/>
                  <a:pt x="1417849" y="2400300"/>
                </a:cubicBezTo>
                <a:cubicBezTo>
                  <a:pt x="1436480" y="2386992"/>
                  <a:pt x="1497894" y="2362200"/>
                  <a:pt x="1474999" y="2362200"/>
                </a:cubicBezTo>
                <a:cubicBezTo>
                  <a:pt x="1404004" y="2362200"/>
                  <a:pt x="1334868" y="2385424"/>
                  <a:pt x="1265449" y="2400300"/>
                </a:cubicBezTo>
                <a:cubicBezTo>
                  <a:pt x="1245814" y="2404507"/>
                  <a:pt x="1227349" y="2413000"/>
                  <a:pt x="1208299" y="2419350"/>
                </a:cubicBezTo>
                <a:cubicBezTo>
                  <a:pt x="1259099" y="2374900"/>
                  <a:pt x="1306108" y="2325702"/>
                  <a:pt x="1360699" y="2286000"/>
                </a:cubicBezTo>
                <a:cubicBezTo>
                  <a:pt x="1376939" y="2274189"/>
                  <a:pt x="1399499" y="2275105"/>
                  <a:pt x="1417849" y="2266950"/>
                </a:cubicBezTo>
                <a:cubicBezTo>
                  <a:pt x="1456775" y="2249650"/>
                  <a:pt x="1492829" y="2226183"/>
                  <a:pt x="1532149" y="2209800"/>
                </a:cubicBezTo>
                <a:cubicBezTo>
                  <a:pt x="1569221" y="2194353"/>
                  <a:pt x="1646449" y="2171700"/>
                  <a:pt x="1646449" y="2171700"/>
                </a:cubicBezTo>
                <a:cubicBezTo>
                  <a:pt x="1595649" y="2165350"/>
                  <a:pt x="1494049" y="2203845"/>
                  <a:pt x="1494049" y="2152650"/>
                </a:cubicBezTo>
                <a:cubicBezTo>
                  <a:pt x="1494049" y="2138424"/>
                  <a:pt x="1655166" y="2032538"/>
                  <a:pt x="1703599" y="2000250"/>
                </a:cubicBezTo>
                <a:cubicBezTo>
                  <a:pt x="1659149" y="1987550"/>
                  <a:pt x="1616360" y="1965444"/>
                  <a:pt x="1570249" y="1962150"/>
                </a:cubicBezTo>
                <a:cubicBezTo>
                  <a:pt x="1525462" y="1958951"/>
                  <a:pt x="1472820" y="2008141"/>
                  <a:pt x="1436899" y="1981200"/>
                </a:cubicBezTo>
                <a:cubicBezTo>
                  <a:pt x="1411499" y="1962150"/>
                  <a:pt x="1468213" y="1923454"/>
                  <a:pt x="1494049" y="1905000"/>
                </a:cubicBezTo>
                <a:cubicBezTo>
                  <a:pt x="1515354" y="1889782"/>
                  <a:pt x="1544849" y="1892300"/>
                  <a:pt x="1570249" y="1885950"/>
                </a:cubicBezTo>
                <a:cubicBezTo>
                  <a:pt x="1589299" y="1873250"/>
                  <a:pt x="1606477" y="1857149"/>
                  <a:pt x="1627399" y="1847850"/>
                </a:cubicBezTo>
                <a:cubicBezTo>
                  <a:pt x="1664099" y="1831539"/>
                  <a:pt x="1741699" y="1809750"/>
                  <a:pt x="1741699" y="1809750"/>
                </a:cubicBezTo>
                <a:cubicBezTo>
                  <a:pt x="1767099" y="1790700"/>
                  <a:pt x="1849032" y="1758827"/>
                  <a:pt x="1817899" y="1752600"/>
                </a:cubicBezTo>
                <a:cubicBezTo>
                  <a:pt x="1760492" y="1741119"/>
                  <a:pt x="1701989" y="1772187"/>
                  <a:pt x="1646449" y="1790700"/>
                </a:cubicBezTo>
                <a:cubicBezTo>
                  <a:pt x="1624729" y="1797940"/>
                  <a:pt x="1566404" y="1828800"/>
                  <a:pt x="1589299" y="1828800"/>
                </a:cubicBezTo>
                <a:cubicBezTo>
                  <a:pt x="1635528" y="1828800"/>
                  <a:pt x="1678199" y="1803400"/>
                  <a:pt x="1722649" y="1790700"/>
                </a:cubicBezTo>
                <a:cubicBezTo>
                  <a:pt x="1741699" y="1771650"/>
                  <a:pt x="1756249" y="1746634"/>
                  <a:pt x="1779799" y="1733550"/>
                </a:cubicBezTo>
                <a:cubicBezTo>
                  <a:pt x="1814906" y="1714046"/>
                  <a:pt x="1927981" y="1673889"/>
                  <a:pt x="1894099" y="1695450"/>
                </a:cubicBezTo>
                <a:cubicBezTo>
                  <a:pt x="1824249" y="1739900"/>
                  <a:pt x="1753438" y="1782874"/>
                  <a:pt x="1684549" y="1828800"/>
                </a:cubicBezTo>
                <a:cubicBezTo>
                  <a:pt x="1634704" y="1862030"/>
                  <a:pt x="1789024" y="1769493"/>
                  <a:pt x="1836949" y="1733550"/>
                </a:cubicBezTo>
                <a:lnTo>
                  <a:pt x="1913149" y="1676400"/>
                </a:lnTo>
                <a:cubicBezTo>
                  <a:pt x="1887749" y="1663700"/>
                  <a:pt x="1857029" y="1658380"/>
                  <a:pt x="1836949" y="1638300"/>
                </a:cubicBezTo>
                <a:cubicBezTo>
                  <a:pt x="1751943" y="1553294"/>
                  <a:pt x="1941122" y="1505351"/>
                  <a:pt x="1970299" y="1485900"/>
                </a:cubicBezTo>
                <a:cubicBezTo>
                  <a:pt x="1996717" y="1468288"/>
                  <a:pt x="2021099" y="1447800"/>
                  <a:pt x="2046499" y="1428750"/>
                </a:cubicBezTo>
                <a:cubicBezTo>
                  <a:pt x="2002049" y="1422400"/>
                  <a:pt x="1950509" y="1434607"/>
                  <a:pt x="1913149" y="1409700"/>
                </a:cubicBezTo>
                <a:cubicBezTo>
                  <a:pt x="1891364" y="1395177"/>
                  <a:pt x="1964175" y="1397843"/>
                  <a:pt x="1989349" y="1390650"/>
                </a:cubicBezTo>
                <a:cubicBezTo>
                  <a:pt x="2008657" y="1385133"/>
                  <a:pt x="2027449" y="1377950"/>
                  <a:pt x="2046499" y="1371600"/>
                </a:cubicBezTo>
                <a:cubicBezTo>
                  <a:pt x="2011385" y="1266257"/>
                  <a:pt x="2129049" y="1295400"/>
                  <a:pt x="2179849" y="1276350"/>
                </a:cubicBezTo>
                <a:close/>
              </a:path>
            </a:pathLst>
          </a:custGeom>
          <a:solidFill>
            <a:srgbClr val="CCC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2702203-2D86-4AB3-B2CA-A6798668C7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895600"/>
            <a:ext cx="12192001" cy="3724738"/>
          </a:xfrm>
          <a:custGeom>
            <a:avLst/>
            <a:gdLst>
              <a:gd name="connsiteX0" fmla="*/ 1818421 w 12192001"/>
              <a:gd name="connsiteY0" fmla="*/ 3354193 h 3724738"/>
              <a:gd name="connsiteX1" fmla="*/ 1794321 w 12192001"/>
              <a:gd name="connsiteY1" fmla="*/ 3372308 h 3724738"/>
              <a:gd name="connsiteX2" fmla="*/ 1767980 w 12192001"/>
              <a:gd name="connsiteY2" fmla="*/ 3390900 h 3724738"/>
              <a:gd name="connsiteX3" fmla="*/ 1698257 w 12192001"/>
              <a:gd name="connsiteY3" fmla="*/ 3409950 h 3724738"/>
              <a:gd name="connsiteX4" fmla="*/ 1611102 w 12192001"/>
              <a:gd name="connsiteY4" fmla="*/ 3448050 h 3724738"/>
              <a:gd name="connsiteX5" fmla="*/ 1471655 w 12192001"/>
              <a:gd name="connsiteY5" fmla="*/ 3524250 h 3724738"/>
              <a:gd name="connsiteX6" fmla="*/ 1419362 w 12192001"/>
              <a:gd name="connsiteY6" fmla="*/ 3562350 h 3724738"/>
              <a:gd name="connsiteX7" fmla="*/ 1367069 w 12192001"/>
              <a:gd name="connsiteY7" fmla="*/ 3581400 h 3724738"/>
              <a:gd name="connsiteX8" fmla="*/ 1419362 w 12192001"/>
              <a:gd name="connsiteY8" fmla="*/ 3524250 h 3724738"/>
              <a:gd name="connsiteX9" fmla="*/ 1474983 w 12192001"/>
              <a:gd name="connsiteY9" fmla="*/ 3499749 h 3724738"/>
              <a:gd name="connsiteX10" fmla="*/ 1466728 w 12192001"/>
              <a:gd name="connsiteY10" fmla="*/ 3511884 h 3724738"/>
              <a:gd name="connsiteX11" fmla="*/ 1458514 w 12192001"/>
              <a:gd name="connsiteY11" fmla="*/ 3521362 h 3724738"/>
              <a:gd name="connsiteX12" fmla="*/ 1465857 w 12192001"/>
              <a:gd name="connsiteY12" fmla="*/ 3513164 h 3724738"/>
              <a:gd name="connsiteX13" fmla="*/ 1466728 w 12192001"/>
              <a:gd name="connsiteY13" fmla="*/ 3511884 h 3724738"/>
              <a:gd name="connsiteX14" fmla="*/ 1477766 w 12192001"/>
              <a:gd name="connsiteY14" fmla="*/ 3499145 h 3724738"/>
              <a:gd name="connsiteX15" fmla="*/ 1523948 w 12192001"/>
              <a:gd name="connsiteY15" fmla="*/ 3448050 h 3724738"/>
              <a:gd name="connsiteX16" fmla="*/ 1508787 w 12192001"/>
              <a:gd name="connsiteY16" fmla="*/ 3442349 h 3724738"/>
              <a:gd name="connsiteX17" fmla="*/ 1586266 w 12192001"/>
              <a:gd name="connsiteY17" fmla="*/ 3419926 h 3724738"/>
              <a:gd name="connsiteX18" fmla="*/ 1633301 w 12192001"/>
              <a:gd name="connsiteY18" fmla="*/ 3403215 h 3724738"/>
              <a:gd name="connsiteX19" fmla="*/ 1645898 w 12192001"/>
              <a:gd name="connsiteY19" fmla="*/ 3395394 h 3724738"/>
              <a:gd name="connsiteX20" fmla="*/ 1663565 w 12192001"/>
              <a:gd name="connsiteY20" fmla="*/ 3391702 h 3724738"/>
              <a:gd name="connsiteX21" fmla="*/ 1750549 w 12192001"/>
              <a:gd name="connsiteY21" fmla="*/ 3371850 h 3724738"/>
              <a:gd name="connsiteX22" fmla="*/ 1802988 w 12192001"/>
              <a:gd name="connsiteY22" fmla="*/ 3358330 h 3724738"/>
              <a:gd name="connsiteX23" fmla="*/ 1820273 w 12192001"/>
              <a:gd name="connsiteY23" fmla="*/ 3352800 h 3724738"/>
              <a:gd name="connsiteX24" fmla="*/ 1822616 w 12192001"/>
              <a:gd name="connsiteY24" fmla="*/ 3353068 h 3724738"/>
              <a:gd name="connsiteX25" fmla="*/ 1818421 w 12192001"/>
              <a:gd name="connsiteY25" fmla="*/ 3354193 h 3724738"/>
              <a:gd name="connsiteX26" fmla="*/ 12156808 w 12192001"/>
              <a:gd name="connsiteY26" fmla="*/ 2324100 h 3724738"/>
              <a:gd name="connsiteX27" fmla="*/ 12139377 w 12192001"/>
              <a:gd name="connsiteY27" fmla="*/ 2381250 h 3724738"/>
              <a:gd name="connsiteX28" fmla="*/ 12149342 w 12192001"/>
              <a:gd name="connsiteY28" fmla="*/ 2326797 h 3724738"/>
              <a:gd name="connsiteX29" fmla="*/ 1605548 w 12192001"/>
              <a:gd name="connsiteY29" fmla="*/ 1755412 h 3724738"/>
              <a:gd name="connsiteX30" fmla="*/ 1600843 w 12192001"/>
              <a:gd name="connsiteY30" fmla="*/ 1759888 h 3724738"/>
              <a:gd name="connsiteX31" fmla="*/ 1576241 w 12192001"/>
              <a:gd name="connsiteY31" fmla="*/ 1790700 h 3724738"/>
              <a:gd name="connsiteX32" fmla="*/ 1454224 w 12192001"/>
              <a:gd name="connsiteY32" fmla="*/ 1828800 h 3724738"/>
              <a:gd name="connsiteX33" fmla="*/ 1506517 w 12192001"/>
              <a:gd name="connsiteY33" fmla="*/ 1790700 h 3724738"/>
              <a:gd name="connsiteX34" fmla="*/ 1584315 w 12192001"/>
              <a:gd name="connsiteY34" fmla="*/ 1760403 h 3724738"/>
              <a:gd name="connsiteX35" fmla="*/ 1651586 w 12192001"/>
              <a:gd name="connsiteY35" fmla="*/ 1752154 h 3724738"/>
              <a:gd name="connsiteX36" fmla="*/ 1655597 w 12192001"/>
              <a:gd name="connsiteY36" fmla="*/ 1752306 h 3724738"/>
              <a:gd name="connsiteX37" fmla="*/ 1634124 w 12192001"/>
              <a:gd name="connsiteY37" fmla="*/ 1768270 h 3724738"/>
              <a:gd name="connsiteX38" fmla="*/ 1577555 w 12192001"/>
              <a:gd name="connsiteY38" fmla="*/ 1807115 h 3724738"/>
              <a:gd name="connsiteX39" fmla="*/ 1553998 w 12192001"/>
              <a:gd name="connsiteY39" fmla="*/ 1822675 h 3724738"/>
              <a:gd name="connsiteX40" fmla="*/ 1553971 w 12192001"/>
              <a:gd name="connsiteY40" fmla="*/ 1822684 h 3724738"/>
              <a:gd name="connsiteX41" fmla="*/ 1545385 w 12192001"/>
              <a:gd name="connsiteY41" fmla="*/ 1826014 h 3724738"/>
              <a:gd name="connsiteX42" fmla="*/ 1734374 w 12192001"/>
              <a:gd name="connsiteY42" fmla="*/ 1689565 h 3724738"/>
              <a:gd name="connsiteX43" fmla="*/ 1734349 w 12192001"/>
              <a:gd name="connsiteY43" fmla="*/ 1689679 h 3724738"/>
              <a:gd name="connsiteX44" fmla="*/ 1694770 w 12192001"/>
              <a:gd name="connsiteY44" fmla="*/ 1722121 h 3724738"/>
              <a:gd name="connsiteX45" fmla="*/ 1651586 w 12192001"/>
              <a:gd name="connsiteY45" fmla="*/ 1752154 h 3724738"/>
              <a:gd name="connsiteX46" fmla="*/ 1623869 w 12192001"/>
              <a:gd name="connsiteY46" fmla="*/ 1751107 h 3724738"/>
              <a:gd name="connsiteX47" fmla="*/ 1605548 w 12192001"/>
              <a:gd name="connsiteY47" fmla="*/ 1755412 h 3724738"/>
              <a:gd name="connsiteX48" fmla="*/ 1628533 w 12192001"/>
              <a:gd name="connsiteY48" fmla="*/ 1733550 h 3724738"/>
              <a:gd name="connsiteX49" fmla="*/ 1734374 w 12192001"/>
              <a:gd name="connsiteY49" fmla="*/ 1689565 h 3724738"/>
              <a:gd name="connsiteX50" fmla="*/ 11599019 w 12192001"/>
              <a:gd name="connsiteY50" fmla="*/ 0 h 3724738"/>
              <a:gd name="connsiteX51" fmla="*/ 11633880 w 12192001"/>
              <a:gd name="connsiteY51" fmla="*/ 76200 h 3724738"/>
              <a:gd name="connsiteX52" fmla="*/ 11616449 w 12192001"/>
              <a:gd name="connsiteY52" fmla="*/ 133350 h 3724738"/>
              <a:gd name="connsiteX53" fmla="*/ 11608425 w 12192001"/>
              <a:gd name="connsiteY53" fmla="*/ 166612 h 3724738"/>
              <a:gd name="connsiteX54" fmla="*/ 11606707 w 12192001"/>
              <a:gd name="connsiteY54" fmla="*/ 175199 h 3724738"/>
              <a:gd name="connsiteX55" fmla="*/ 11584126 w 12192001"/>
              <a:gd name="connsiteY55" fmla="*/ 183887 h 3724738"/>
              <a:gd name="connsiteX56" fmla="*/ 11546726 w 12192001"/>
              <a:gd name="connsiteY56" fmla="*/ 266700 h 3724738"/>
              <a:gd name="connsiteX57" fmla="*/ 11604117 w 12192001"/>
              <a:gd name="connsiteY57" fmla="*/ 188137 h 3724738"/>
              <a:gd name="connsiteX58" fmla="*/ 11606707 w 12192001"/>
              <a:gd name="connsiteY58" fmla="*/ 175199 h 3724738"/>
              <a:gd name="connsiteX59" fmla="*/ 11616449 w 12192001"/>
              <a:gd name="connsiteY59" fmla="*/ 171450 h 3724738"/>
              <a:gd name="connsiteX60" fmla="*/ 11686173 w 12192001"/>
              <a:gd name="connsiteY60" fmla="*/ 190500 h 3724738"/>
              <a:gd name="connsiteX61" fmla="*/ 11721035 w 12192001"/>
              <a:gd name="connsiteY61" fmla="*/ 133350 h 3724738"/>
              <a:gd name="connsiteX62" fmla="*/ 11703604 w 12192001"/>
              <a:gd name="connsiteY62" fmla="*/ 209550 h 3724738"/>
              <a:gd name="connsiteX63" fmla="*/ 11651311 w 12192001"/>
              <a:gd name="connsiteY63" fmla="*/ 266700 h 3724738"/>
              <a:gd name="connsiteX64" fmla="*/ 11633880 w 12192001"/>
              <a:gd name="connsiteY64" fmla="*/ 361950 h 3724738"/>
              <a:gd name="connsiteX65" fmla="*/ 11651311 w 12192001"/>
              <a:gd name="connsiteY65" fmla="*/ 457200 h 3724738"/>
              <a:gd name="connsiteX66" fmla="*/ 11738466 w 12192001"/>
              <a:gd name="connsiteY66" fmla="*/ 419100 h 3724738"/>
              <a:gd name="connsiteX67" fmla="*/ 11721035 w 12192001"/>
              <a:gd name="connsiteY67" fmla="*/ 514350 h 3724738"/>
              <a:gd name="connsiteX68" fmla="*/ 11711887 w 12192001"/>
              <a:gd name="connsiteY68" fmla="*/ 541507 h 3724738"/>
              <a:gd name="connsiteX69" fmla="*/ 11703604 w 12192001"/>
              <a:gd name="connsiteY69" fmla="*/ 514350 h 3724738"/>
              <a:gd name="connsiteX70" fmla="*/ 11686173 w 12192001"/>
              <a:gd name="connsiteY70" fmla="*/ 571500 h 3724738"/>
              <a:gd name="connsiteX71" fmla="*/ 11708701 w 12192001"/>
              <a:gd name="connsiteY71" fmla="*/ 550964 h 3724738"/>
              <a:gd name="connsiteX72" fmla="*/ 11711887 w 12192001"/>
              <a:gd name="connsiteY72" fmla="*/ 541507 h 3724738"/>
              <a:gd name="connsiteX73" fmla="*/ 11721035 w 12192001"/>
              <a:gd name="connsiteY73" fmla="*/ 571500 h 3724738"/>
              <a:gd name="connsiteX74" fmla="*/ 11755897 w 12192001"/>
              <a:gd name="connsiteY74" fmla="*/ 628650 h 3724738"/>
              <a:gd name="connsiteX75" fmla="*/ 11738466 w 12192001"/>
              <a:gd name="connsiteY75" fmla="*/ 685800 h 3724738"/>
              <a:gd name="connsiteX76" fmla="*/ 11808190 w 12192001"/>
              <a:gd name="connsiteY76" fmla="*/ 704850 h 3724738"/>
              <a:gd name="connsiteX77" fmla="*/ 11860482 w 12192001"/>
              <a:gd name="connsiteY77" fmla="*/ 723900 h 3724738"/>
              <a:gd name="connsiteX78" fmla="*/ 11808190 w 12192001"/>
              <a:gd name="connsiteY78" fmla="*/ 819150 h 3724738"/>
              <a:gd name="connsiteX79" fmla="*/ 11790759 w 12192001"/>
              <a:gd name="connsiteY79" fmla="*/ 914400 h 3724738"/>
              <a:gd name="connsiteX80" fmla="*/ 11773328 w 12192001"/>
              <a:gd name="connsiteY80" fmla="*/ 971550 h 3724738"/>
              <a:gd name="connsiteX81" fmla="*/ 11790759 w 12192001"/>
              <a:gd name="connsiteY81" fmla="*/ 1028700 h 3724738"/>
              <a:gd name="connsiteX82" fmla="*/ 11808190 w 12192001"/>
              <a:gd name="connsiteY82" fmla="*/ 1104900 h 3724738"/>
              <a:gd name="connsiteX83" fmla="*/ 11825620 w 12192001"/>
              <a:gd name="connsiteY83" fmla="*/ 1181100 h 3724738"/>
              <a:gd name="connsiteX84" fmla="*/ 11912775 w 12192001"/>
              <a:gd name="connsiteY84" fmla="*/ 1143000 h 3724738"/>
              <a:gd name="connsiteX85" fmla="*/ 12034791 w 12192001"/>
              <a:gd name="connsiteY85" fmla="*/ 1104900 h 3724738"/>
              <a:gd name="connsiteX86" fmla="*/ 12069653 w 12192001"/>
              <a:gd name="connsiteY86" fmla="*/ 1162050 h 3724738"/>
              <a:gd name="connsiteX87" fmla="*/ 12017361 w 12192001"/>
              <a:gd name="connsiteY87" fmla="*/ 1333500 h 3724738"/>
              <a:gd name="connsiteX88" fmla="*/ 11965068 w 12192001"/>
              <a:gd name="connsiteY88" fmla="*/ 1390650 h 3724738"/>
              <a:gd name="connsiteX89" fmla="*/ 12017361 w 12192001"/>
              <a:gd name="connsiteY89" fmla="*/ 1371600 h 3724738"/>
              <a:gd name="connsiteX90" fmla="*/ 12174239 w 12192001"/>
              <a:gd name="connsiteY90" fmla="*/ 1352550 h 3724738"/>
              <a:gd name="connsiteX91" fmla="*/ 12191670 w 12192001"/>
              <a:gd name="connsiteY91" fmla="*/ 1447800 h 3724738"/>
              <a:gd name="connsiteX92" fmla="*/ 12087084 w 12192001"/>
              <a:gd name="connsiteY92" fmla="*/ 1638300 h 3724738"/>
              <a:gd name="connsiteX93" fmla="*/ 12121946 w 12192001"/>
              <a:gd name="connsiteY93" fmla="*/ 1657350 h 3724738"/>
              <a:gd name="connsiteX94" fmla="*/ 12156808 w 12192001"/>
              <a:gd name="connsiteY94" fmla="*/ 1714500 h 3724738"/>
              <a:gd name="connsiteX95" fmla="*/ 12121946 w 12192001"/>
              <a:gd name="connsiteY95" fmla="*/ 1790700 h 3724738"/>
              <a:gd name="connsiteX96" fmla="*/ 12098621 w 12192001"/>
              <a:gd name="connsiteY96" fmla="*/ 1809395 h 3724738"/>
              <a:gd name="connsiteX97" fmla="*/ 12087084 w 12192001"/>
              <a:gd name="connsiteY97" fmla="*/ 1790700 h 3724738"/>
              <a:gd name="connsiteX98" fmla="*/ 12017361 w 12192001"/>
              <a:gd name="connsiteY98" fmla="*/ 1885950 h 3724738"/>
              <a:gd name="connsiteX99" fmla="*/ 12069653 w 12192001"/>
              <a:gd name="connsiteY99" fmla="*/ 1828800 h 3724738"/>
              <a:gd name="connsiteX100" fmla="*/ 12096806 w 12192001"/>
              <a:gd name="connsiteY100" fmla="*/ 1810850 h 3724738"/>
              <a:gd name="connsiteX101" fmla="*/ 12098621 w 12192001"/>
              <a:gd name="connsiteY101" fmla="*/ 1809395 h 3724738"/>
              <a:gd name="connsiteX102" fmla="*/ 12104637 w 12192001"/>
              <a:gd name="connsiteY102" fmla="*/ 1819144 h 3724738"/>
              <a:gd name="connsiteX103" fmla="*/ 12121946 w 12192001"/>
              <a:gd name="connsiteY103" fmla="*/ 1905000 h 3724738"/>
              <a:gd name="connsiteX104" fmla="*/ 12052222 w 12192001"/>
              <a:gd name="connsiteY104" fmla="*/ 2057400 h 3724738"/>
              <a:gd name="connsiteX105" fmla="*/ 12017361 w 12192001"/>
              <a:gd name="connsiteY105" fmla="*/ 2171700 h 3724738"/>
              <a:gd name="connsiteX106" fmla="*/ 12034791 w 12192001"/>
              <a:gd name="connsiteY106" fmla="*/ 2247900 h 3724738"/>
              <a:gd name="connsiteX107" fmla="*/ 12087084 w 12192001"/>
              <a:gd name="connsiteY107" fmla="*/ 2266950 h 3724738"/>
              <a:gd name="connsiteX108" fmla="*/ 12156808 w 12192001"/>
              <a:gd name="connsiteY108" fmla="*/ 2286000 h 3724738"/>
              <a:gd name="connsiteX109" fmla="*/ 12149342 w 12192001"/>
              <a:gd name="connsiteY109" fmla="*/ 2326797 h 3724738"/>
              <a:gd name="connsiteX110" fmla="*/ 12140366 w 12192001"/>
              <a:gd name="connsiteY110" fmla="*/ 2330039 h 3724738"/>
              <a:gd name="connsiteX111" fmla="*/ 12104515 w 12192001"/>
              <a:gd name="connsiteY111" fmla="*/ 2381250 h 3724738"/>
              <a:gd name="connsiteX112" fmla="*/ 12034791 w 12192001"/>
              <a:gd name="connsiteY112" fmla="*/ 2495550 h 3724738"/>
              <a:gd name="connsiteX113" fmla="*/ 11947637 w 12192001"/>
              <a:gd name="connsiteY113" fmla="*/ 2667000 h 3724738"/>
              <a:gd name="connsiteX114" fmla="*/ 11808190 w 12192001"/>
              <a:gd name="connsiteY114" fmla="*/ 2819400 h 3724738"/>
              <a:gd name="connsiteX115" fmla="*/ 11773328 w 12192001"/>
              <a:gd name="connsiteY115" fmla="*/ 2876550 h 3724738"/>
              <a:gd name="connsiteX116" fmla="*/ 11564157 w 12192001"/>
              <a:gd name="connsiteY116" fmla="*/ 3028950 h 3724738"/>
              <a:gd name="connsiteX117" fmla="*/ 11442140 w 12192001"/>
              <a:gd name="connsiteY117" fmla="*/ 3086100 h 3724738"/>
              <a:gd name="connsiteX118" fmla="*/ 11302693 w 12192001"/>
              <a:gd name="connsiteY118" fmla="*/ 3124200 h 3724738"/>
              <a:gd name="connsiteX119" fmla="*/ 11198107 w 12192001"/>
              <a:gd name="connsiteY119" fmla="*/ 3162300 h 3724738"/>
              <a:gd name="connsiteX120" fmla="*/ 11076091 w 12192001"/>
              <a:gd name="connsiteY120" fmla="*/ 3200400 h 3724738"/>
              <a:gd name="connsiteX121" fmla="*/ 11093522 w 12192001"/>
              <a:gd name="connsiteY121" fmla="*/ 3143250 h 3724738"/>
              <a:gd name="connsiteX122" fmla="*/ 11128384 w 12192001"/>
              <a:gd name="connsiteY122" fmla="*/ 3086100 h 3724738"/>
              <a:gd name="connsiteX123" fmla="*/ 11076091 w 12192001"/>
              <a:gd name="connsiteY123" fmla="*/ 3124200 h 3724738"/>
              <a:gd name="connsiteX124" fmla="*/ 10988936 w 12192001"/>
              <a:gd name="connsiteY124" fmla="*/ 3162300 h 3724738"/>
              <a:gd name="connsiteX125" fmla="*/ 10832058 w 12192001"/>
              <a:gd name="connsiteY125" fmla="*/ 3257550 h 3724738"/>
              <a:gd name="connsiteX126" fmla="*/ 10762334 w 12192001"/>
              <a:gd name="connsiteY126" fmla="*/ 3238500 h 3724738"/>
              <a:gd name="connsiteX127" fmla="*/ 10710042 w 12192001"/>
              <a:gd name="connsiteY127" fmla="*/ 3257550 h 3724738"/>
              <a:gd name="connsiteX128" fmla="*/ 10588025 w 12192001"/>
              <a:gd name="connsiteY128" fmla="*/ 3314700 h 3724738"/>
              <a:gd name="connsiteX129" fmla="*/ 10500871 w 12192001"/>
              <a:gd name="connsiteY129" fmla="*/ 3295650 h 3724738"/>
              <a:gd name="connsiteX130" fmla="*/ 10396285 w 12192001"/>
              <a:gd name="connsiteY130" fmla="*/ 3371850 h 3724738"/>
              <a:gd name="connsiteX131" fmla="*/ 10309131 w 12192001"/>
              <a:gd name="connsiteY131" fmla="*/ 3390900 h 3724738"/>
              <a:gd name="connsiteX132" fmla="*/ 10239407 w 12192001"/>
              <a:gd name="connsiteY132" fmla="*/ 3371850 h 3724738"/>
              <a:gd name="connsiteX133" fmla="*/ 9873358 w 12192001"/>
              <a:gd name="connsiteY133" fmla="*/ 3409950 h 3724738"/>
              <a:gd name="connsiteX134" fmla="*/ 9803634 w 12192001"/>
              <a:gd name="connsiteY134" fmla="*/ 3429000 h 3724738"/>
              <a:gd name="connsiteX135" fmla="*/ 9611894 w 12192001"/>
              <a:gd name="connsiteY135" fmla="*/ 3467100 h 3724738"/>
              <a:gd name="connsiteX136" fmla="*/ 9542170 w 12192001"/>
              <a:gd name="connsiteY136" fmla="*/ 3448050 h 3724738"/>
              <a:gd name="connsiteX137" fmla="*/ 9489877 w 12192001"/>
              <a:gd name="connsiteY137" fmla="*/ 3429000 h 3724738"/>
              <a:gd name="connsiteX138" fmla="*/ 9367861 w 12192001"/>
              <a:gd name="connsiteY138" fmla="*/ 3467100 h 3724738"/>
              <a:gd name="connsiteX139" fmla="*/ 9193552 w 12192001"/>
              <a:gd name="connsiteY139" fmla="*/ 3486150 h 3724738"/>
              <a:gd name="connsiteX140" fmla="*/ 8844933 w 12192001"/>
              <a:gd name="connsiteY140" fmla="*/ 3505200 h 3724738"/>
              <a:gd name="connsiteX141" fmla="*/ 8775210 w 12192001"/>
              <a:gd name="connsiteY141" fmla="*/ 3524250 h 3724738"/>
              <a:gd name="connsiteX142" fmla="*/ 8618331 w 12192001"/>
              <a:gd name="connsiteY142" fmla="*/ 3543300 h 3724738"/>
              <a:gd name="connsiteX143" fmla="*/ 8531177 w 12192001"/>
              <a:gd name="connsiteY143" fmla="*/ 3600450 h 3724738"/>
              <a:gd name="connsiteX144" fmla="*/ 8217420 w 12192001"/>
              <a:gd name="connsiteY144" fmla="*/ 3657600 h 3724738"/>
              <a:gd name="connsiteX145" fmla="*/ 8112835 w 12192001"/>
              <a:gd name="connsiteY145" fmla="*/ 3695700 h 3724738"/>
              <a:gd name="connsiteX146" fmla="*/ 7607338 w 12192001"/>
              <a:gd name="connsiteY146" fmla="*/ 3695700 h 3724738"/>
              <a:gd name="connsiteX147" fmla="*/ 7589907 w 12192001"/>
              <a:gd name="connsiteY147" fmla="*/ 3600450 h 3724738"/>
              <a:gd name="connsiteX148" fmla="*/ 6317450 w 12192001"/>
              <a:gd name="connsiteY148" fmla="*/ 3581400 h 3724738"/>
              <a:gd name="connsiteX149" fmla="*/ 6125711 w 12192001"/>
              <a:gd name="connsiteY149" fmla="*/ 3543300 h 3724738"/>
              <a:gd name="connsiteX150" fmla="*/ 5881677 w 12192001"/>
              <a:gd name="connsiteY150" fmla="*/ 3524250 h 3724738"/>
              <a:gd name="connsiteX151" fmla="*/ 5759661 w 12192001"/>
              <a:gd name="connsiteY151" fmla="*/ 3486150 h 3724738"/>
              <a:gd name="connsiteX152" fmla="*/ 5672507 w 12192001"/>
              <a:gd name="connsiteY152" fmla="*/ 3467100 h 3724738"/>
              <a:gd name="connsiteX153" fmla="*/ 5533059 w 12192001"/>
              <a:gd name="connsiteY153" fmla="*/ 3429000 h 3724738"/>
              <a:gd name="connsiteX154" fmla="*/ 4940408 w 12192001"/>
              <a:gd name="connsiteY154" fmla="*/ 3448050 h 3724738"/>
              <a:gd name="connsiteX155" fmla="*/ 4818391 w 12192001"/>
              <a:gd name="connsiteY155" fmla="*/ 3505200 h 3724738"/>
              <a:gd name="connsiteX156" fmla="*/ 4574358 w 12192001"/>
              <a:gd name="connsiteY156" fmla="*/ 3543300 h 3724738"/>
              <a:gd name="connsiteX157" fmla="*/ 4400049 w 12192001"/>
              <a:gd name="connsiteY157" fmla="*/ 3524250 h 3724738"/>
              <a:gd name="connsiteX158" fmla="*/ 4347757 w 12192001"/>
              <a:gd name="connsiteY158" fmla="*/ 3505200 h 3724738"/>
              <a:gd name="connsiteX159" fmla="*/ 4225741 w 12192001"/>
              <a:gd name="connsiteY159" fmla="*/ 3486150 h 3724738"/>
              <a:gd name="connsiteX160" fmla="*/ 4068862 w 12192001"/>
              <a:gd name="connsiteY160" fmla="*/ 3467100 h 3724738"/>
              <a:gd name="connsiteX161" fmla="*/ 3929415 w 12192001"/>
              <a:gd name="connsiteY161" fmla="*/ 3448050 h 3724738"/>
              <a:gd name="connsiteX162" fmla="*/ 3336763 w 12192001"/>
              <a:gd name="connsiteY162" fmla="*/ 3448050 h 3724738"/>
              <a:gd name="connsiteX163" fmla="*/ 3214747 w 12192001"/>
              <a:gd name="connsiteY163" fmla="*/ 3467100 h 3724738"/>
              <a:gd name="connsiteX164" fmla="*/ 3127592 w 12192001"/>
              <a:gd name="connsiteY164" fmla="*/ 3486150 h 3724738"/>
              <a:gd name="connsiteX165" fmla="*/ 2900990 w 12192001"/>
              <a:gd name="connsiteY165" fmla="*/ 3505200 h 3724738"/>
              <a:gd name="connsiteX166" fmla="*/ 2848698 w 12192001"/>
              <a:gd name="connsiteY166" fmla="*/ 3486150 h 3724738"/>
              <a:gd name="connsiteX167" fmla="*/ 2831267 w 12192001"/>
              <a:gd name="connsiteY167" fmla="*/ 3429000 h 3724738"/>
              <a:gd name="connsiteX168" fmla="*/ 2813836 w 12192001"/>
              <a:gd name="connsiteY168" fmla="*/ 3314700 h 3724738"/>
              <a:gd name="connsiteX169" fmla="*/ 2674388 w 12192001"/>
              <a:gd name="connsiteY169" fmla="*/ 3333750 h 3724738"/>
              <a:gd name="connsiteX170" fmla="*/ 2587234 w 12192001"/>
              <a:gd name="connsiteY170" fmla="*/ 3352800 h 3724738"/>
              <a:gd name="connsiteX171" fmla="*/ 2517510 w 12192001"/>
              <a:gd name="connsiteY171" fmla="*/ 3238500 h 3724738"/>
              <a:gd name="connsiteX172" fmla="*/ 2395494 w 12192001"/>
              <a:gd name="connsiteY172" fmla="*/ 3314700 h 3724738"/>
              <a:gd name="connsiteX173" fmla="*/ 2343201 w 12192001"/>
              <a:gd name="connsiteY173" fmla="*/ 3333750 h 3724738"/>
              <a:gd name="connsiteX174" fmla="*/ 2256046 w 12192001"/>
              <a:gd name="connsiteY174" fmla="*/ 3371850 h 3724738"/>
              <a:gd name="connsiteX175" fmla="*/ 2151461 w 12192001"/>
              <a:gd name="connsiteY175" fmla="*/ 3429000 h 3724738"/>
              <a:gd name="connsiteX176" fmla="*/ 1855135 w 12192001"/>
              <a:gd name="connsiteY176" fmla="*/ 3505200 h 3724738"/>
              <a:gd name="connsiteX177" fmla="*/ 1872566 w 12192001"/>
              <a:gd name="connsiteY177" fmla="*/ 3409950 h 3724738"/>
              <a:gd name="connsiteX178" fmla="*/ 1872566 w 12192001"/>
              <a:gd name="connsiteY178" fmla="*/ 3333750 h 3724738"/>
              <a:gd name="connsiteX179" fmla="*/ 1820273 w 12192001"/>
              <a:gd name="connsiteY179" fmla="*/ 3352800 h 3724738"/>
              <a:gd name="connsiteX180" fmla="*/ 1647295 w 12192001"/>
              <a:gd name="connsiteY180" fmla="*/ 3394526 h 3724738"/>
              <a:gd name="connsiteX181" fmla="*/ 1645898 w 12192001"/>
              <a:gd name="connsiteY181" fmla="*/ 3395394 h 3724738"/>
              <a:gd name="connsiteX182" fmla="*/ 1576241 w 12192001"/>
              <a:gd name="connsiteY182" fmla="*/ 3409950 h 3724738"/>
              <a:gd name="connsiteX183" fmla="*/ 1506517 w 12192001"/>
              <a:gd name="connsiteY183" fmla="*/ 3429000 h 3724738"/>
              <a:gd name="connsiteX184" fmla="*/ 1481373 w 12192001"/>
              <a:gd name="connsiteY184" fmla="*/ 3432053 h 3724738"/>
              <a:gd name="connsiteX185" fmla="*/ 1457132 w 12192001"/>
              <a:gd name="connsiteY185" fmla="*/ 3427139 h 3724738"/>
              <a:gd name="connsiteX186" fmla="*/ 1427001 w 12192001"/>
              <a:gd name="connsiteY186" fmla="*/ 3432665 h 3724738"/>
              <a:gd name="connsiteX187" fmla="*/ 1382717 w 12192001"/>
              <a:gd name="connsiteY187" fmla="*/ 3444034 h 3724738"/>
              <a:gd name="connsiteX188" fmla="*/ 1349638 w 12192001"/>
              <a:gd name="connsiteY188" fmla="*/ 3448050 h 3724738"/>
              <a:gd name="connsiteX189" fmla="*/ 1314777 w 12192001"/>
              <a:gd name="connsiteY189" fmla="*/ 3467100 h 3724738"/>
              <a:gd name="connsiteX190" fmla="*/ 1367069 w 12192001"/>
              <a:gd name="connsiteY190" fmla="*/ 3448050 h 3724738"/>
              <a:gd name="connsiteX191" fmla="*/ 1382717 w 12192001"/>
              <a:gd name="connsiteY191" fmla="*/ 3444034 h 3724738"/>
              <a:gd name="connsiteX192" fmla="*/ 1481373 w 12192001"/>
              <a:gd name="connsiteY192" fmla="*/ 3432053 h 3724738"/>
              <a:gd name="connsiteX193" fmla="*/ 1481451 w 12192001"/>
              <a:gd name="connsiteY193" fmla="*/ 3432069 h 3724738"/>
              <a:gd name="connsiteX194" fmla="*/ 1508787 w 12192001"/>
              <a:gd name="connsiteY194" fmla="*/ 3442349 h 3724738"/>
              <a:gd name="connsiteX195" fmla="*/ 1489086 w 12192001"/>
              <a:gd name="connsiteY195" fmla="*/ 3448050 h 3724738"/>
              <a:gd name="connsiteX196" fmla="*/ 1419362 w 12192001"/>
              <a:gd name="connsiteY196" fmla="*/ 3467100 h 3724738"/>
              <a:gd name="connsiteX197" fmla="*/ 1332207 w 12192001"/>
              <a:gd name="connsiteY197" fmla="*/ 3486150 h 3724738"/>
              <a:gd name="connsiteX198" fmla="*/ 1279915 w 12192001"/>
              <a:gd name="connsiteY198" fmla="*/ 3505200 h 3724738"/>
              <a:gd name="connsiteX199" fmla="*/ 1272536 w 12192001"/>
              <a:gd name="connsiteY199" fmla="*/ 3481365 h 3724738"/>
              <a:gd name="connsiteX200" fmla="*/ 1278087 w 12192001"/>
              <a:gd name="connsiteY200" fmla="*/ 3478313 h 3724738"/>
              <a:gd name="connsiteX201" fmla="*/ 1284264 w 12192001"/>
              <a:gd name="connsiteY201" fmla="*/ 3488609 h 3724738"/>
              <a:gd name="connsiteX202" fmla="*/ 1310248 w 12192001"/>
              <a:gd name="connsiteY202" fmla="*/ 3467815 h 3724738"/>
              <a:gd name="connsiteX203" fmla="*/ 1311220 w 12192001"/>
              <a:gd name="connsiteY203" fmla="*/ 3458677 h 3724738"/>
              <a:gd name="connsiteX204" fmla="*/ 1325550 w 12192001"/>
              <a:gd name="connsiteY204" fmla="*/ 3449506 h 3724738"/>
              <a:gd name="connsiteX205" fmla="*/ 1436793 w 12192001"/>
              <a:gd name="connsiteY205" fmla="*/ 3409950 h 3724738"/>
              <a:gd name="connsiteX206" fmla="*/ 1663395 w 12192001"/>
              <a:gd name="connsiteY206" fmla="*/ 3352800 h 3724738"/>
              <a:gd name="connsiteX207" fmla="*/ 1715688 w 12192001"/>
              <a:gd name="connsiteY207" fmla="*/ 3333750 h 3724738"/>
              <a:gd name="connsiteX208" fmla="*/ 1628533 w 12192001"/>
              <a:gd name="connsiteY208" fmla="*/ 3352800 h 3724738"/>
              <a:gd name="connsiteX209" fmla="*/ 1445990 w 12192001"/>
              <a:gd name="connsiteY209" fmla="*/ 3384517 h 3724738"/>
              <a:gd name="connsiteX210" fmla="*/ 1314464 w 12192001"/>
              <a:gd name="connsiteY210" fmla="*/ 3402746 h 3724738"/>
              <a:gd name="connsiteX211" fmla="*/ 1314777 w 12192001"/>
              <a:gd name="connsiteY211" fmla="*/ 3390900 h 3724738"/>
              <a:gd name="connsiteX212" fmla="*/ 1262484 w 12192001"/>
              <a:gd name="connsiteY212" fmla="*/ 3409950 h 3724738"/>
              <a:gd name="connsiteX213" fmla="*/ 983589 w 12192001"/>
              <a:gd name="connsiteY213" fmla="*/ 3448050 h 3724738"/>
              <a:gd name="connsiteX214" fmla="*/ 826711 w 12192001"/>
              <a:gd name="connsiteY214" fmla="*/ 3562350 h 3724738"/>
              <a:gd name="connsiteX215" fmla="*/ 966158 w 12192001"/>
              <a:gd name="connsiteY215" fmla="*/ 3543300 h 3724738"/>
              <a:gd name="connsiteX216" fmla="*/ 1123037 w 12192001"/>
              <a:gd name="connsiteY216" fmla="*/ 3467100 h 3724738"/>
              <a:gd name="connsiteX217" fmla="*/ 1175329 w 12192001"/>
              <a:gd name="connsiteY217" fmla="*/ 3448050 h 3724738"/>
              <a:gd name="connsiteX218" fmla="*/ 1262484 w 12192001"/>
              <a:gd name="connsiteY218" fmla="*/ 3409950 h 3724738"/>
              <a:gd name="connsiteX219" fmla="*/ 1314464 w 12192001"/>
              <a:gd name="connsiteY219" fmla="*/ 3402746 h 3724738"/>
              <a:gd name="connsiteX220" fmla="*/ 1313573 w 12192001"/>
              <a:gd name="connsiteY220" fmla="*/ 3436554 h 3724738"/>
              <a:gd name="connsiteX221" fmla="*/ 1311220 w 12192001"/>
              <a:gd name="connsiteY221" fmla="*/ 3458677 h 3724738"/>
              <a:gd name="connsiteX222" fmla="*/ 1295501 w 12192001"/>
              <a:gd name="connsiteY222" fmla="*/ 3468737 h 3724738"/>
              <a:gd name="connsiteX223" fmla="*/ 1278087 w 12192001"/>
              <a:gd name="connsiteY223" fmla="*/ 3478313 h 3724738"/>
              <a:gd name="connsiteX224" fmla="*/ 1269638 w 12192001"/>
              <a:gd name="connsiteY224" fmla="*/ 3464230 h 3724738"/>
              <a:gd name="connsiteX225" fmla="*/ 1259282 w 12192001"/>
              <a:gd name="connsiteY225" fmla="*/ 3439737 h 3724738"/>
              <a:gd name="connsiteX226" fmla="*/ 1255695 w 12192001"/>
              <a:gd name="connsiteY226" fmla="*/ 3429152 h 3724738"/>
              <a:gd name="connsiteX227" fmla="*/ 1258475 w 12192001"/>
              <a:gd name="connsiteY227" fmla="*/ 3437828 h 3724738"/>
              <a:gd name="connsiteX228" fmla="*/ 1259282 w 12192001"/>
              <a:gd name="connsiteY228" fmla="*/ 3439737 h 3724738"/>
              <a:gd name="connsiteX229" fmla="*/ 1260199 w 12192001"/>
              <a:gd name="connsiteY229" fmla="*/ 3442442 h 3724738"/>
              <a:gd name="connsiteX230" fmla="*/ 1268130 w 12192001"/>
              <a:gd name="connsiteY230" fmla="*/ 3467130 h 3724738"/>
              <a:gd name="connsiteX231" fmla="*/ 1272536 w 12192001"/>
              <a:gd name="connsiteY231" fmla="*/ 3481365 h 3724738"/>
              <a:gd name="connsiteX232" fmla="*/ 1262018 w 12192001"/>
              <a:gd name="connsiteY232" fmla="*/ 3487149 h 3724738"/>
              <a:gd name="connsiteX233" fmla="*/ 1140468 w 12192001"/>
              <a:gd name="connsiteY233" fmla="*/ 3524250 h 3724738"/>
              <a:gd name="connsiteX234" fmla="*/ 704694 w 12192001"/>
              <a:gd name="connsiteY234" fmla="*/ 3581400 h 3724738"/>
              <a:gd name="connsiteX235" fmla="*/ 565247 w 12192001"/>
              <a:gd name="connsiteY235" fmla="*/ 3619500 h 3724738"/>
              <a:gd name="connsiteX236" fmla="*/ 7458 w 12192001"/>
              <a:gd name="connsiteY236" fmla="*/ 3600450 h 3724738"/>
              <a:gd name="connsiteX237" fmla="*/ 94612 w 12192001"/>
              <a:gd name="connsiteY237" fmla="*/ 3543300 h 3724738"/>
              <a:gd name="connsiteX238" fmla="*/ 861573 w 12192001"/>
              <a:gd name="connsiteY238" fmla="*/ 3333750 h 3724738"/>
              <a:gd name="connsiteX239" fmla="*/ 983589 w 12192001"/>
              <a:gd name="connsiteY239" fmla="*/ 3314700 h 3724738"/>
              <a:gd name="connsiteX240" fmla="*/ 1088175 w 12192001"/>
              <a:gd name="connsiteY240" fmla="*/ 3295650 h 3724738"/>
              <a:gd name="connsiteX241" fmla="*/ 756987 w 12192001"/>
              <a:gd name="connsiteY241" fmla="*/ 3333750 h 3724738"/>
              <a:gd name="connsiteX242" fmla="*/ 617540 w 12192001"/>
              <a:gd name="connsiteY242" fmla="*/ 3352800 h 3724738"/>
              <a:gd name="connsiteX243" fmla="*/ 495523 w 12192001"/>
              <a:gd name="connsiteY243" fmla="*/ 3390900 h 3724738"/>
              <a:gd name="connsiteX244" fmla="*/ 129474 w 12192001"/>
              <a:gd name="connsiteY244" fmla="*/ 3429000 h 3724738"/>
              <a:gd name="connsiteX245" fmla="*/ 216629 w 12192001"/>
              <a:gd name="connsiteY245" fmla="*/ 3371850 h 3724738"/>
              <a:gd name="connsiteX246" fmla="*/ 321214 w 12192001"/>
              <a:gd name="connsiteY246" fmla="*/ 3352800 h 3724738"/>
              <a:gd name="connsiteX247" fmla="*/ 443231 w 12192001"/>
              <a:gd name="connsiteY247" fmla="*/ 3314700 h 3724738"/>
              <a:gd name="connsiteX248" fmla="*/ 582678 w 12192001"/>
              <a:gd name="connsiteY248" fmla="*/ 3238500 h 3724738"/>
              <a:gd name="connsiteX249" fmla="*/ 790595 w 12192001"/>
              <a:gd name="connsiteY249" fmla="*/ 3190666 h 3724738"/>
              <a:gd name="connsiteX250" fmla="*/ 838798 w 12192001"/>
              <a:gd name="connsiteY250" fmla="*/ 3183010 h 3724738"/>
              <a:gd name="connsiteX251" fmla="*/ 861573 w 12192001"/>
              <a:gd name="connsiteY251" fmla="*/ 3181350 h 3724738"/>
              <a:gd name="connsiteX252" fmla="*/ 1018451 w 12192001"/>
              <a:gd name="connsiteY252" fmla="*/ 3162300 h 3724738"/>
              <a:gd name="connsiteX253" fmla="*/ 917197 w 12192001"/>
              <a:gd name="connsiteY253" fmla="*/ 3170556 h 3724738"/>
              <a:gd name="connsiteX254" fmla="*/ 838798 w 12192001"/>
              <a:gd name="connsiteY254" fmla="*/ 3183010 h 3724738"/>
              <a:gd name="connsiteX255" fmla="*/ 600109 w 12192001"/>
              <a:gd name="connsiteY255" fmla="*/ 3200400 h 3724738"/>
              <a:gd name="connsiteX256" fmla="*/ 495523 w 12192001"/>
              <a:gd name="connsiteY256" fmla="*/ 3219450 h 3724738"/>
              <a:gd name="connsiteX257" fmla="*/ 669833 w 12192001"/>
              <a:gd name="connsiteY257" fmla="*/ 3124200 h 3724738"/>
              <a:gd name="connsiteX258" fmla="*/ 702281 w 12192001"/>
              <a:gd name="connsiteY258" fmla="*/ 3116795 h 3724738"/>
              <a:gd name="connsiteX259" fmla="*/ 704694 w 12192001"/>
              <a:gd name="connsiteY259" fmla="*/ 3124200 h 3724738"/>
              <a:gd name="connsiteX260" fmla="*/ 765703 w 12192001"/>
              <a:gd name="connsiteY260" fmla="*/ 3109913 h 3724738"/>
              <a:gd name="connsiteX261" fmla="*/ 800392 w 12192001"/>
              <a:gd name="connsiteY261" fmla="*/ 3094404 h 3724738"/>
              <a:gd name="connsiteX262" fmla="*/ 801556 w 12192001"/>
              <a:gd name="connsiteY262" fmla="*/ 3094138 h 3724738"/>
              <a:gd name="connsiteX263" fmla="*/ 934208 w 12192001"/>
              <a:gd name="connsiteY263" fmla="*/ 3067486 h 3724738"/>
              <a:gd name="connsiteX264" fmla="*/ 1037997 w 12192001"/>
              <a:gd name="connsiteY264" fmla="*/ 3042462 h 3724738"/>
              <a:gd name="connsiteX265" fmla="*/ 1123037 w 12192001"/>
              <a:gd name="connsiteY265" fmla="*/ 3028950 h 3724738"/>
              <a:gd name="connsiteX266" fmla="*/ 1297346 w 12192001"/>
              <a:gd name="connsiteY266" fmla="*/ 2971800 h 3724738"/>
              <a:gd name="connsiteX267" fmla="*/ 1349638 w 12192001"/>
              <a:gd name="connsiteY267" fmla="*/ 2933700 h 3724738"/>
              <a:gd name="connsiteX268" fmla="*/ 1192760 w 12192001"/>
              <a:gd name="connsiteY268" fmla="*/ 2990850 h 3724738"/>
              <a:gd name="connsiteX269" fmla="*/ 1065404 w 12192001"/>
              <a:gd name="connsiteY269" fmla="*/ 3035854 h 3724738"/>
              <a:gd name="connsiteX270" fmla="*/ 1037997 w 12192001"/>
              <a:gd name="connsiteY270" fmla="*/ 3042462 h 3724738"/>
              <a:gd name="connsiteX271" fmla="*/ 992547 w 12192001"/>
              <a:gd name="connsiteY271" fmla="*/ 3049684 h 3724738"/>
              <a:gd name="connsiteX272" fmla="*/ 861573 w 12192001"/>
              <a:gd name="connsiteY272" fmla="*/ 3067050 h 3724738"/>
              <a:gd name="connsiteX273" fmla="*/ 800392 w 12192001"/>
              <a:gd name="connsiteY273" fmla="*/ 3094404 h 3724738"/>
              <a:gd name="connsiteX274" fmla="*/ 702281 w 12192001"/>
              <a:gd name="connsiteY274" fmla="*/ 3116795 h 3724738"/>
              <a:gd name="connsiteX275" fmla="*/ 697613 w 12192001"/>
              <a:gd name="connsiteY275" fmla="*/ 3102471 h 3724738"/>
              <a:gd name="connsiteX276" fmla="*/ 687263 w 12192001"/>
              <a:gd name="connsiteY276" fmla="*/ 3067050 h 3724738"/>
              <a:gd name="connsiteX277" fmla="*/ 861573 w 12192001"/>
              <a:gd name="connsiteY277" fmla="*/ 2990850 h 3724738"/>
              <a:gd name="connsiteX278" fmla="*/ 966158 w 12192001"/>
              <a:gd name="connsiteY278" fmla="*/ 2933700 h 3724738"/>
              <a:gd name="connsiteX279" fmla="*/ 1035882 w 12192001"/>
              <a:gd name="connsiteY279" fmla="*/ 2914650 h 3724738"/>
              <a:gd name="connsiteX280" fmla="*/ 1175329 w 12192001"/>
              <a:gd name="connsiteY280" fmla="*/ 2838450 h 3724738"/>
              <a:gd name="connsiteX281" fmla="*/ 1105606 w 12192001"/>
              <a:gd name="connsiteY281" fmla="*/ 2819400 h 3724738"/>
              <a:gd name="connsiteX282" fmla="*/ 1367069 w 12192001"/>
              <a:gd name="connsiteY282" fmla="*/ 2705100 h 3724738"/>
              <a:gd name="connsiteX283" fmla="*/ 1436793 w 12192001"/>
              <a:gd name="connsiteY283" fmla="*/ 2667000 h 3724738"/>
              <a:gd name="connsiteX284" fmla="*/ 1227622 w 12192001"/>
              <a:gd name="connsiteY284" fmla="*/ 2686050 h 3724738"/>
              <a:gd name="connsiteX285" fmla="*/ 1297346 w 12192001"/>
              <a:gd name="connsiteY285" fmla="*/ 2609850 h 3724738"/>
              <a:gd name="connsiteX286" fmla="*/ 1367069 w 12192001"/>
              <a:gd name="connsiteY286" fmla="*/ 2571750 h 3724738"/>
              <a:gd name="connsiteX287" fmla="*/ 1419362 w 12192001"/>
              <a:gd name="connsiteY287" fmla="*/ 2533650 h 3724738"/>
              <a:gd name="connsiteX288" fmla="*/ 1018451 w 12192001"/>
              <a:gd name="connsiteY288" fmla="*/ 2590800 h 3724738"/>
              <a:gd name="connsiteX289" fmla="*/ 1157898 w 12192001"/>
              <a:gd name="connsiteY289" fmla="*/ 2495550 h 3724738"/>
              <a:gd name="connsiteX290" fmla="*/ 1227622 w 12192001"/>
              <a:gd name="connsiteY290" fmla="*/ 2457450 h 3724738"/>
              <a:gd name="connsiteX291" fmla="*/ 1297346 w 12192001"/>
              <a:gd name="connsiteY291" fmla="*/ 2400300 h 3724738"/>
              <a:gd name="connsiteX292" fmla="*/ 1349638 w 12192001"/>
              <a:gd name="connsiteY292" fmla="*/ 2362200 h 3724738"/>
              <a:gd name="connsiteX293" fmla="*/ 1157898 w 12192001"/>
              <a:gd name="connsiteY293" fmla="*/ 2400300 h 3724738"/>
              <a:gd name="connsiteX294" fmla="*/ 1105606 w 12192001"/>
              <a:gd name="connsiteY294" fmla="*/ 2419350 h 3724738"/>
              <a:gd name="connsiteX295" fmla="*/ 1245053 w 12192001"/>
              <a:gd name="connsiteY295" fmla="*/ 2286000 h 3724738"/>
              <a:gd name="connsiteX296" fmla="*/ 1297346 w 12192001"/>
              <a:gd name="connsiteY296" fmla="*/ 2266950 h 3724738"/>
              <a:gd name="connsiteX297" fmla="*/ 1401931 w 12192001"/>
              <a:gd name="connsiteY297" fmla="*/ 2209800 h 3724738"/>
              <a:gd name="connsiteX298" fmla="*/ 1506517 w 12192001"/>
              <a:gd name="connsiteY298" fmla="*/ 2171700 h 3724738"/>
              <a:gd name="connsiteX299" fmla="*/ 1367069 w 12192001"/>
              <a:gd name="connsiteY299" fmla="*/ 2152650 h 3724738"/>
              <a:gd name="connsiteX300" fmla="*/ 1558810 w 12192001"/>
              <a:gd name="connsiteY300" fmla="*/ 2000250 h 3724738"/>
              <a:gd name="connsiteX301" fmla="*/ 1436793 w 12192001"/>
              <a:gd name="connsiteY301" fmla="*/ 1962150 h 3724738"/>
              <a:gd name="connsiteX302" fmla="*/ 1314777 w 12192001"/>
              <a:gd name="connsiteY302" fmla="*/ 1981200 h 3724738"/>
              <a:gd name="connsiteX303" fmla="*/ 1367069 w 12192001"/>
              <a:gd name="connsiteY303" fmla="*/ 1905000 h 3724738"/>
              <a:gd name="connsiteX304" fmla="*/ 1436793 w 12192001"/>
              <a:gd name="connsiteY304" fmla="*/ 1885950 h 3724738"/>
              <a:gd name="connsiteX305" fmla="*/ 1489086 w 12192001"/>
              <a:gd name="connsiteY305" fmla="*/ 1847850 h 3724738"/>
              <a:gd name="connsiteX306" fmla="*/ 1545385 w 12192001"/>
              <a:gd name="connsiteY306" fmla="*/ 1826014 h 3724738"/>
              <a:gd name="connsiteX307" fmla="*/ 1541379 w 12192001"/>
              <a:gd name="connsiteY307" fmla="*/ 1828800 h 3724738"/>
              <a:gd name="connsiteX308" fmla="*/ 1553895 w 12192001"/>
              <a:gd name="connsiteY308" fmla="*/ 1822743 h 3724738"/>
              <a:gd name="connsiteX309" fmla="*/ 1553998 w 12192001"/>
              <a:gd name="connsiteY309" fmla="*/ 1822675 h 3724738"/>
              <a:gd name="connsiteX310" fmla="*/ 1582052 w 12192001"/>
              <a:gd name="connsiteY310" fmla="*/ 1813410 h 3724738"/>
              <a:gd name="connsiteX311" fmla="*/ 1593671 w 12192001"/>
              <a:gd name="connsiteY311" fmla="*/ 1809750 h 3724738"/>
              <a:gd name="connsiteX312" fmla="*/ 1663395 w 12192001"/>
              <a:gd name="connsiteY312" fmla="*/ 1752600 h 3724738"/>
              <a:gd name="connsiteX313" fmla="*/ 1655597 w 12192001"/>
              <a:gd name="connsiteY313" fmla="*/ 1752306 h 3724738"/>
              <a:gd name="connsiteX314" fmla="*/ 1680826 w 12192001"/>
              <a:gd name="connsiteY314" fmla="*/ 1733550 h 3724738"/>
              <a:gd name="connsiteX315" fmla="*/ 1694770 w 12192001"/>
              <a:gd name="connsiteY315" fmla="*/ 1722121 h 3724738"/>
              <a:gd name="connsiteX316" fmla="*/ 1733119 w 12192001"/>
              <a:gd name="connsiteY316" fmla="*/ 1695450 h 3724738"/>
              <a:gd name="connsiteX317" fmla="*/ 1734349 w 12192001"/>
              <a:gd name="connsiteY317" fmla="*/ 1689679 h 3724738"/>
              <a:gd name="connsiteX318" fmla="*/ 1750549 w 12192001"/>
              <a:gd name="connsiteY318" fmla="*/ 1676400 h 3724738"/>
              <a:gd name="connsiteX319" fmla="*/ 1680826 w 12192001"/>
              <a:gd name="connsiteY319" fmla="*/ 1638300 h 3724738"/>
              <a:gd name="connsiteX320" fmla="*/ 1802842 w 12192001"/>
              <a:gd name="connsiteY320" fmla="*/ 1485900 h 3724738"/>
              <a:gd name="connsiteX321" fmla="*/ 1872566 w 12192001"/>
              <a:gd name="connsiteY321" fmla="*/ 1428750 h 3724738"/>
              <a:gd name="connsiteX322" fmla="*/ 1750549 w 12192001"/>
              <a:gd name="connsiteY322" fmla="*/ 1409700 h 3724738"/>
              <a:gd name="connsiteX323" fmla="*/ 1820273 w 12192001"/>
              <a:gd name="connsiteY323" fmla="*/ 1390650 h 3724738"/>
              <a:gd name="connsiteX324" fmla="*/ 1872566 w 12192001"/>
              <a:gd name="connsiteY324" fmla="*/ 1371600 h 3724738"/>
              <a:gd name="connsiteX325" fmla="*/ 1994582 w 12192001"/>
              <a:gd name="connsiteY325" fmla="*/ 1276350 h 3724738"/>
              <a:gd name="connsiteX326" fmla="*/ 2151461 w 12192001"/>
              <a:gd name="connsiteY326" fmla="*/ 1257300 h 3724738"/>
              <a:gd name="connsiteX327" fmla="*/ 2256046 w 12192001"/>
              <a:gd name="connsiteY327" fmla="*/ 1219200 h 3724738"/>
              <a:gd name="connsiteX328" fmla="*/ 2308339 w 12192001"/>
              <a:gd name="connsiteY328" fmla="*/ 1200150 h 3724738"/>
              <a:gd name="connsiteX329" fmla="*/ 2447786 w 12192001"/>
              <a:gd name="connsiteY329" fmla="*/ 1123950 h 3724738"/>
              <a:gd name="connsiteX330" fmla="*/ 2508430 w 12192001"/>
              <a:gd name="connsiteY330" fmla="*/ 1107457 h 3724738"/>
              <a:gd name="connsiteX331" fmla="*/ 2524675 w 12192001"/>
              <a:gd name="connsiteY331" fmla="*/ 1103107 h 3724738"/>
              <a:gd name="connsiteX332" fmla="*/ 2524890 w 12192001"/>
              <a:gd name="connsiteY332" fmla="*/ 1103065 h 3724738"/>
              <a:gd name="connsiteX333" fmla="*/ 2534191 w 12192001"/>
              <a:gd name="connsiteY333" fmla="*/ 1100560 h 3724738"/>
              <a:gd name="connsiteX334" fmla="*/ 2524675 w 12192001"/>
              <a:gd name="connsiteY334" fmla="*/ 1103107 h 3724738"/>
              <a:gd name="connsiteX335" fmla="*/ 2507542 w 12192001"/>
              <a:gd name="connsiteY335" fmla="*/ 1106488 h 3724738"/>
              <a:gd name="connsiteX336" fmla="*/ 2569803 w 12192001"/>
              <a:gd name="connsiteY336" fmla="*/ 1085850 h 3724738"/>
              <a:gd name="connsiteX337" fmla="*/ 2639527 w 12192001"/>
              <a:gd name="connsiteY337" fmla="*/ 1066800 h 3724738"/>
              <a:gd name="connsiteX338" fmla="*/ 2691819 w 12192001"/>
              <a:gd name="connsiteY338" fmla="*/ 1047750 h 3724738"/>
              <a:gd name="connsiteX339" fmla="*/ 2831267 w 12192001"/>
              <a:gd name="connsiteY339" fmla="*/ 1009650 h 3724738"/>
              <a:gd name="connsiteX340" fmla="*/ 2883559 w 12192001"/>
              <a:gd name="connsiteY340" fmla="*/ 990600 h 3724738"/>
              <a:gd name="connsiteX341" fmla="*/ 3824829 w 12192001"/>
              <a:gd name="connsiteY341" fmla="*/ 971550 h 3724738"/>
              <a:gd name="connsiteX342" fmla="*/ 3894553 w 12192001"/>
              <a:gd name="connsiteY342" fmla="*/ 952500 h 3724738"/>
              <a:gd name="connsiteX343" fmla="*/ 3999138 w 12192001"/>
              <a:gd name="connsiteY343" fmla="*/ 914400 h 3724738"/>
              <a:gd name="connsiteX344" fmla="*/ 4121154 w 12192001"/>
              <a:gd name="connsiteY344" fmla="*/ 895350 h 3724738"/>
              <a:gd name="connsiteX345" fmla="*/ 4278033 w 12192001"/>
              <a:gd name="connsiteY345" fmla="*/ 838200 h 3724738"/>
              <a:gd name="connsiteX346" fmla="*/ 4330326 w 12192001"/>
              <a:gd name="connsiteY346" fmla="*/ 819150 h 3724738"/>
              <a:gd name="connsiteX347" fmla="*/ 4400049 w 12192001"/>
              <a:gd name="connsiteY347" fmla="*/ 800100 h 3724738"/>
              <a:gd name="connsiteX348" fmla="*/ 4504635 w 12192001"/>
              <a:gd name="connsiteY348" fmla="*/ 762000 h 3724738"/>
              <a:gd name="connsiteX349" fmla="*/ 5219303 w 12192001"/>
              <a:gd name="connsiteY349" fmla="*/ 742950 h 3724738"/>
              <a:gd name="connsiteX350" fmla="*/ 5411043 w 12192001"/>
              <a:gd name="connsiteY350" fmla="*/ 685800 h 3724738"/>
              <a:gd name="connsiteX351" fmla="*/ 5515629 w 12192001"/>
              <a:gd name="connsiteY351" fmla="*/ 666750 h 3724738"/>
              <a:gd name="connsiteX352" fmla="*/ 5567921 w 12192001"/>
              <a:gd name="connsiteY352" fmla="*/ 647700 h 3724738"/>
              <a:gd name="connsiteX353" fmla="*/ 5742230 w 12192001"/>
              <a:gd name="connsiteY353" fmla="*/ 609600 h 3724738"/>
              <a:gd name="connsiteX354" fmla="*/ 6596345 w 12192001"/>
              <a:gd name="connsiteY354" fmla="*/ 609600 h 3724738"/>
              <a:gd name="connsiteX355" fmla="*/ 6700931 w 12192001"/>
              <a:gd name="connsiteY355" fmla="*/ 571500 h 3724738"/>
              <a:gd name="connsiteX356" fmla="*/ 6753223 w 12192001"/>
              <a:gd name="connsiteY356" fmla="*/ 552450 h 3724738"/>
              <a:gd name="connsiteX357" fmla="*/ 6805516 w 12192001"/>
              <a:gd name="connsiteY357" fmla="*/ 533400 h 3724738"/>
              <a:gd name="connsiteX358" fmla="*/ 6927532 w 12192001"/>
              <a:gd name="connsiteY358" fmla="*/ 514350 h 3724738"/>
              <a:gd name="connsiteX359" fmla="*/ 6979825 w 12192001"/>
              <a:gd name="connsiteY359" fmla="*/ 533400 h 3724738"/>
              <a:gd name="connsiteX360" fmla="*/ 7032118 w 12192001"/>
              <a:gd name="connsiteY360" fmla="*/ 590550 h 3724738"/>
              <a:gd name="connsiteX361" fmla="*/ 7799078 w 12192001"/>
              <a:gd name="connsiteY361" fmla="*/ 571500 h 3724738"/>
              <a:gd name="connsiteX362" fmla="*/ 8252282 w 12192001"/>
              <a:gd name="connsiteY362" fmla="*/ 514350 h 3724738"/>
              <a:gd name="connsiteX363" fmla="*/ 8356868 w 12192001"/>
              <a:gd name="connsiteY363" fmla="*/ 495300 h 3724738"/>
              <a:gd name="connsiteX364" fmla="*/ 8409160 w 12192001"/>
              <a:gd name="connsiteY364" fmla="*/ 476250 h 3724738"/>
              <a:gd name="connsiteX365" fmla="*/ 8600900 w 12192001"/>
              <a:gd name="connsiteY365" fmla="*/ 438150 h 3724738"/>
              <a:gd name="connsiteX366" fmla="*/ 8810071 w 12192001"/>
              <a:gd name="connsiteY366" fmla="*/ 361950 h 3724738"/>
              <a:gd name="connsiteX367" fmla="*/ 8879795 w 12192001"/>
              <a:gd name="connsiteY367" fmla="*/ 342900 h 3724738"/>
              <a:gd name="connsiteX368" fmla="*/ 9019243 w 12192001"/>
              <a:gd name="connsiteY368" fmla="*/ 381000 h 3724738"/>
              <a:gd name="connsiteX369" fmla="*/ 9210983 w 12192001"/>
              <a:gd name="connsiteY369" fmla="*/ 457200 h 3724738"/>
              <a:gd name="connsiteX370" fmla="*/ 9542170 w 12192001"/>
              <a:gd name="connsiteY370" fmla="*/ 438150 h 3724738"/>
              <a:gd name="connsiteX371" fmla="*/ 9611894 w 12192001"/>
              <a:gd name="connsiteY371" fmla="*/ 419100 h 3724738"/>
              <a:gd name="connsiteX372" fmla="*/ 10448578 w 12192001"/>
              <a:gd name="connsiteY372" fmla="*/ 381000 h 3724738"/>
              <a:gd name="connsiteX373" fmla="*/ 10692611 w 12192001"/>
              <a:gd name="connsiteY373" fmla="*/ 304800 h 3724738"/>
              <a:gd name="connsiteX374" fmla="*/ 10866920 w 12192001"/>
              <a:gd name="connsiteY374" fmla="*/ 266700 h 3724738"/>
              <a:gd name="connsiteX375" fmla="*/ 10954075 w 12192001"/>
              <a:gd name="connsiteY375" fmla="*/ 228600 h 3724738"/>
              <a:gd name="connsiteX376" fmla="*/ 11076091 w 12192001"/>
              <a:gd name="connsiteY376" fmla="*/ 190500 h 3724738"/>
              <a:gd name="connsiteX377" fmla="*/ 11180676 w 12192001"/>
              <a:gd name="connsiteY377" fmla="*/ 152400 h 3724738"/>
              <a:gd name="connsiteX378" fmla="*/ 11424709 w 12192001"/>
              <a:gd name="connsiteY378" fmla="*/ 76200 h 3724738"/>
              <a:gd name="connsiteX379" fmla="*/ 11494433 w 12192001"/>
              <a:gd name="connsiteY379" fmla="*/ 38100 h 3724738"/>
              <a:gd name="connsiteX380" fmla="*/ 11599019 w 12192001"/>
              <a:gd name="connsiteY380" fmla="*/ 0 h 37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</a:cxnLst>
            <a:rect l="l" t="t" r="r" b="b"/>
            <a:pathLst>
              <a:path w="12192001" h="3724738">
                <a:moveTo>
                  <a:pt x="1818421" y="3354193"/>
                </a:moveTo>
                <a:lnTo>
                  <a:pt x="1794321" y="3372308"/>
                </a:lnTo>
                <a:cubicBezTo>
                  <a:pt x="1785997" y="3379426"/>
                  <a:pt x="1777608" y="3386391"/>
                  <a:pt x="1767980" y="3390900"/>
                </a:cubicBezTo>
                <a:cubicBezTo>
                  <a:pt x="1745961" y="3401213"/>
                  <a:pt x="1720984" y="3401671"/>
                  <a:pt x="1698257" y="3409950"/>
                </a:cubicBezTo>
                <a:cubicBezTo>
                  <a:pt x="1668573" y="3420764"/>
                  <a:pt x="1640154" y="3435350"/>
                  <a:pt x="1611102" y="3448050"/>
                </a:cubicBezTo>
                <a:cubicBezTo>
                  <a:pt x="1511924" y="3556441"/>
                  <a:pt x="1614154" y="3465850"/>
                  <a:pt x="1471655" y="3524250"/>
                </a:cubicBezTo>
                <a:cubicBezTo>
                  <a:pt x="1452040" y="3532289"/>
                  <a:pt x="1438100" y="3552111"/>
                  <a:pt x="1419362" y="3562350"/>
                </a:cubicBezTo>
                <a:cubicBezTo>
                  <a:pt x="1402928" y="3571330"/>
                  <a:pt x="1384500" y="3575050"/>
                  <a:pt x="1367069" y="3581400"/>
                </a:cubicBezTo>
                <a:cubicBezTo>
                  <a:pt x="1384500" y="3562350"/>
                  <a:pt x="1398851" y="3539194"/>
                  <a:pt x="1419362" y="3524250"/>
                </a:cubicBezTo>
                <a:cubicBezTo>
                  <a:pt x="1476121" y="3482896"/>
                  <a:pt x="1481560" y="3487480"/>
                  <a:pt x="1474983" y="3499749"/>
                </a:cubicBezTo>
                <a:lnTo>
                  <a:pt x="1466728" y="3511884"/>
                </a:lnTo>
                <a:lnTo>
                  <a:pt x="1458514" y="3521362"/>
                </a:lnTo>
                <a:cubicBezTo>
                  <a:pt x="1452714" y="3528437"/>
                  <a:pt x="1459044" y="3521926"/>
                  <a:pt x="1465857" y="3513164"/>
                </a:cubicBezTo>
                <a:lnTo>
                  <a:pt x="1466728" y="3511884"/>
                </a:lnTo>
                <a:lnTo>
                  <a:pt x="1477766" y="3499145"/>
                </a:lnTo>
                <a:cubicBezTo>
                  <a:pt x="1488187" y="3487399"/>
                  <a:pt x="1503095" y="3470840"/>
                  <a:pt x="1523948" y="3448050"/>
                </a:cubicBezTo>
                <a:lnTo>
                  <a:pt x="1508787" y="3442349"/>
                </a:lnTo>
                <a:lnTo>
                  <a:pt x="1586266" y="3419926"/>
                </a:lnTo>
                <a:cubicBezTo>
                  <a:pt x="1609351" y="3412642"/>
                  <a:pt x="1624079" y="3407260"/>
                  <a:pt x="1633301" y="3403215"/>
                </a:cubicBezTo>
                <a:lnTo>
                  <a:pt x="1645898" y="3395394"/>
                </a:lnTo>
                <a:lnTo>
                  <a:pt x="1663565" y="3391702"/>
                </a:lnTo>
                <a:cubicBezTo>
                  <a:pt x="1692715" y="3385836"/>
                  <a:pt x="1721807" y="3379703"/>
                  <a:pt x="1750549" y="3371850"/>
                </a:cubicBezTo>
                <a:cubicBezTo>
                  <a:pt x="1762170" y="3368675"/>
                  <a:pt x="1785509" y="3362837"/>
                  <a:pt x="1802988" y="3358330"/>
                </a:cubicBezTo>
                <a:close/>
                <a:moveTo>
                  <a:pt x="1820273" y="3352800"/>
                </a:moveTo>
                <a:cubicBezTo>
                  <a:pt x="1826181" y="3351724"/>
                  <a:pt x="1826229" y="3351980"/>
                  <a:pt x="1822616" y="3353068"/>
                </a:cubicBezTo>
                <a:lnTo>
                  <a:pt x="1818421" y="3354193"/>
                </a:lnTo>
                <a:close/>
                <a:moveTo>
                  <a:pt x="12156808" y="2324100"/>
                </a:moveTo>
                <a:cubicBezTo>
                  <a:pt x="12175181" y="2324100"/>
                  <a:pt x="12139377" y="2401330"/>
                  <a:pt x="12139377" y="2381250"/>
                </a:cubicBezTo>
                <a:lnTo>
                  <a:pt x="12149342" y="2326797"/>
                </a:lnTo>
                <a:close/>
                <a:moveTo>
                  <a:pt x="1605548" y="1755412"/>
                </a:moveTo>
                <a:lnTo>
                  <a:pt x="1600843" y="1759888"/>
                </a:lnTo>
                <a:cubicBezTo>
                  <a:pt x="1592642" y="1770159"/>
                  <a:pt x="1584956" y="1781175"/>
                  <a:pt x="1576241" y="1790700"/>
                </a:cubicBezTo>
                <a:cubicBezTo>
                  <a:pt x="1535568" y="1803400"/>
                  <a:pt x="1496524" y="1828800"/>
                  <a:pt x="1454224" y="1828800"/>
                </a:cubicBezTo>
                <a:cubicBezTo>
                  <a:pt x="1433275" y="1828800"/>
                  <a:pt x="1486643" y="1797940"/>
                  <a:pt x="1506517" y="1790700"/>
                </a:cubicBezTo>
                <a:cubicBezTo>
                  <a:pt x="1531927" y="1781444"/>
                  <a:pt x="1558014" y="1769049"/>
                  <a:pt x="1584315" y="1760403"/>
                </a:cubicBezTo>
                <a:close/>
                <a:moveTo>
                  <a:pt x="1651586" y="1752154"/>
                </a:moveTo>
                <a:lnTo>
                  <a:pt x="1655597" y="1752306"/>
                </a:lnTo>
                <a:lnTo>
                  <a:pt x="1634124" y="1768270"/>
                </a:lnTo>
                <a:cubicBezTo>
                  <a:pt x="1615432" y="1781480"/>
                  <a:pt x="1595095" y="1795379"/>
                  <a:pt x="1577555" y="1807115"/>
                </a:cubicBezTo>
                <a:lnTo>
                  <a:pt x="1553998" y="1822675"/>
                </a:lnTo>
                <a:lnTo>
                  <a:pt x="1553971" y="1822684"/>
                </a:lnTo>
                <a:lnTo>
                  <a:pt x="1545385" y="1826014"/>
                </a:lnTo>
                <a:close/>
                <a:moveTo>
                  <a:pt x="1734374" y="1689565"/>
                </a:moveTo>
                <a:lnTo>
                  <a:pt x="1734349" y="1689679"/>
                </a:lnTo>
                <a:lnTo>
                  <a:pt x="1694770" y="1722121"/>
                </a:lnTo>
                <a:lnTo>
                  <a:pt x="1651586" y="1752154"/>
                </a:lnTo>
                <a:lnTo>
                  <a:pt x="1623869" y="1751107"/>
                </a:lnTo>
                <a:lnTo>
                  <a:pt x="1605548" y="1755412"/>
                </a:lnTo>
                <a:lnTo>
                  <a:pt x="1628533" y="1733550"/>
                </a:lnTo>
                <a:cubicBezTo>
                  <a:pt x="1652626" y="1718922"/>
                  <a:pt x="1716848" y="1692677"/>
                  <a:pt x="1734374" y="1689565"/>
                </a:cubicBezTo>
                <a:close/>
                <a:moveTo>
                  <a:pt x="11599019" y="0"/>
                </a:moveTo>
                <a:cubicBezTo>
                  <a:pt x="11610639" y="25400"/>
                  <a:pt x="11630206" y="48087"/>
                  <a:pt x="11633880" y="76200"/>
                </a:cubicBezTo>
                <a:cubicBezTo>
                  <a:pt x="11636479" y="96079"/>
                  <a:pt x="11621498" y="114042"/>
                  <a:pt x="11616449" y="133350"/>
                </a:cubicBezTo>
                <a:cubicBezTo>
                  <a:pt x="11612938" y="146782"/>
                  <a:pt x="11610372" y="157675"/>
                  <a:pt x="11608425" y="166612"/>
                </a:cubicBezTo>
                <a:lnTo>
                  <a:pt x="11606707" y="175199"/>
                </a:lnTo>
                <a:lnTo>
                  <a:pt x="11584126" y="183887"/>
                </a:lnTo>
                <a:cubicBezTo>
                  <a:pt x="11559847" y="201753"/>
                  <a:pt x="11556618" y="234268"/>
                  <a:pt x="11546726" y="266700"/>
                </a:cubicBezTo>
                <a:cubicBezTo>
                  <a:pt x="11602264" y="206004"/>
                  <a:pt x="11597913" y="221785"/>
                  <a:pt x="11604117" y="188137"/>
                </a:cubicBezTo>
                <a:lnTo>
                  <a:pt x="11606707" y="175199"/>
                </a:lnTo>
                <a:lnTo>
                  <a:pt x="11616449" y="171450"/>
                </a:lnTo>
                <a:cubicBezTo>
                  <a:pt x="11640166" y="167747"/>
                  <a:pt x="11662932" y="184150"/>
                  <a:pt x="11686173" y="190500"/>
                </a:cubicBezTo>
                <a:cubicBezTo>
                  <a:pt x="11697794" y="171450"/>
                  <a:pt x="11706222" y="117161"/>
                  <a:pt x="11721035" y="133350"/>
                </a:cubicBezTo>
                <a:cubicBezTo>
                  <a:pt x="11737975" y="151863"/>
                  <a:pt x="11715490" y="186818"/>
                  <a:pt x="11703604" y="209550"/>
                </a:cubicBezTo>
                <a:cubicBezTo>
                  <a:pt x="11691374" y="232941"/>
                  <a:pt x="11668742" y="247650"/>
                  <a:pt x="11651311" y="266700"/>
                </a:cubicBezTo>
                <a:cubicBezTo>
                  <a:pt x="11645501" y="298450"/>
                  <a:pt x="11647130" y="332990"/>
                  <a:pt x="11633880" y="361950"/>
                </a:cubicBezTo>
                <a:cubicBezTo>
                  <a:pt x="11591481" y="454627"/>
                  <a:pt x="11529743" y="390770"/>
                  <a:pt x="11651311" y="457200"/>
                </a:cubicBezTo>
                <a:cubicBezTo>
                  <a:pt x="11680363" y="444500"/>
                  <a:pt x="11713434" y="398583"/>
                  <a:pt x="11738466" y="419100"/>
                </a:cubicBezTo>
                <a:cubicBezTo>
                  <a:pt x="11762167" y="438527"/>
                  <a:pt x="11731438" y="484033"/>
                  <a:pt x="11721035" y="514350"/>
                </a:cubicBezTo>
                <a:lnTo>
                  <a:pt x="11711887" y="541507"/>
                </a:lnTo>
                <a:lnTo>
                  <a:pt x="11703604" y="514350"/>
                </a:lnTo>
                <a:cubicBezTo>
                  <a:pt x="11697794" y="533400"/>
                  <a:pt x="11667800" y="571500"/>
                  <a:pt x="11686173" y="571500"/>
                </a:cubicBezTo>
                <a:cubicBezTo>
                  <a:pt x="11696648" y="571500"/>
                  <a:pt x="11703524" y="562572"/>
                  <a:pt x="11708701" y="550964"/>
                </a:cubicBezTo>
                <a:lnTo>
                  <a:pt x="11711887" y="541507"/>
                </a:lnTo>
                <a:lnTo>
                  <a:pt x="11721035" y="571500"/>
                </a:lnTo>
                <a:cubicBezTo>
                  <a:pt x="11730404" y="591978"/>
                  <a:pt x="11752453" y="606066"/>
                  <a:pt x="11755897" y="628650"/>
                </a:cubicBezTo>
                <a:cubicBezTo>
                  <a:pt x="11758917" y="648457"/>
                  <a:pt x="11744276" y="666750"/>
                  <a:pt x="11738466" y="685800"/>
                </a:cubicBezTo>
                <a:cubicBezTo>
                  <a:pt x="11771880" y="795355"/>
                  <a:pt x="11729938" y="719103"/>
                  <a:pt x="11808190" y="704850"/>
                </a:cubicBezTo>
                <a:cubicBezTo>
                  <a:pt x="11826313" y="701549"/>
                  <a:pt x="11843051" y="717550"/>
                  <a:pt x="11860482" y="723900"/>
                </a:cubicBezTo>
                <a:cubicBezTo>
                  <a:pt x="11843051" y="755650"/>
                  <a:pt x="11820772" y="784772"/>
                  <a:pt x="11808190" y="819150"/>
                </a:cubicBezTo>
                <a:cubicBezTo>
                  <a:pt x="11797187" y="849213"/>
                  <a:pt x="11797944" y="882988"/>
                  <a:pt x="11790759" y="914400"/>
                </a:cubicBezTo>
                <a:cubicBezTo>
                  <a:pt x="11786303" y="933881"/>
                  <a:pt x="11779138" y="952500"/>
                  <a:pt x="11773328" y="971550"/>
                </a:cubicBezTo>
                <a:cubicBezTo>
                  <a:pt x="11779138" y="990600"/>
                  <a:pt x="11793038" y="1008775"/>
                  <a:pt x="11790759" y="1028700"/>
                </a:cubicBezTo>
                <a:cubicBezTo>
                  <a:pt x="11778978" y="1131700"/>
                  <a:pt x="11708652" y="1141161"/>
                  <a:pt x="11808190" y="1104900"/>
                </a:cubicBezTo>
                <a:cubicBezTo>
                  <a:pt x="11814000" y="1130300"/>
                  <a:pt x="11802893" y="1172821"/>
                  <a:pt x="11825620" y="1181100"/>
                </a:cubicBezTo>
                <a:cubicBezTo>
                  <a:pt x="11855304" y="1191914"/>
                  <a:pt x="11883091" y="1153814"/>
                  <a:pt x="11912775" y="1143000"/>
                </a:cubicBezTo>
                <a:cubicBezTo>
                  <a:pt x="11952904" y="1128381"/>
                  <a:pt x="11994119" y="1117600"/>
                  <a:pt x="12034791" y="1104900"/>
                </a:cubicBezTo>
                <a:cubicBezTo>
                  <a:pt x="12046412" y="1123950"/>
                  <a:pt x="12067340" y="1139295"/>
                  <a:pt x="12069653" y="1162050"/>
                </a:cubicBezTo>
                <a:cubicBezTo>
                  <a:pt x="12076774" y="1232091"/>
                  <a:pt x="12055233" y="1283832"/>
                  <a:pt x="12017361" y="1333500"/>
                </a:cubicBezTo>
                <a:cubicBezTo>
                  <a:pt x="12001579" y="1354196"/>
                  <a:pt x="11965068" y="1363709"/>
                  <a:pt x="11965068" y="1390650"/>
                </a:cubicBezTo>
                <a:cubicBezTo>
                  <a:pt x="11965068" y="1410730"/>
                  <a:pt x="11999237" y="1374901"/>
                  <a:pt x="12017361" y="1371600"/>
                </a:cubicBezTo>
                <a:cubicBezTo>
                  <a:pt x="12069259" y="1362147"/>
                  <a:pt x="12121946" y="1358900"/>
                  <a:pt x="12174239" y="1352550"/>
                </a:cubicBezTo>
                <a:cubicBezTo>
                  <a:pt x="12180049" y="1384300"/>
                  <a:pt x="12194352" y="1415554"/>
                  <a:pt x="12191670" y="1447800"/>
                </a:cubicBezTo>
                <a:cubicBezTo>
                  <a:pt x="12182618" y="1556610"/>
                  <a:pt x="12150410" y="1569092"/>
                  <a:pt x="12087084" y="1638300"/>
                </a:cubicBezTo>
                <a:cubicBezTo>
                  <a:pt x="12046976" y="1769802"/>
                  <a:pt x="12072668" y="1646579"/>
                  <a:pt x="12121946" y="1657350"/>
                </a:cubicBezTo>
                <a:cubicBezTo>
                  <a:pt x="12142489" y="1661840"/>
                  <a:pt x="12145187" y="1695450"/>
                  <a:pt x="12156808" y="1714500"/>
                </a:cubicBezTo>
                <a:cubicBezTo>
                  <a:pt x="12145187" y="1739900"/>
                  <a:pt x="12138581" y="1768884"/>
                  <a:pt x="12121946" y="1790700"/>
                </a:cubicBezTo>
                <a:lnTo>
                  <a:pt x="12098621" y="1809395"/>
                </a:lnTo>
                <a:lnTo>
                  <a:pt x="12087084" y="1790700"/>
                </a:lnTo>
                <a:cubicBezTo>
                  <a:pt x="12045588" y="1754419"/>
                  <a:pt x="12018539" y="1882085"/>
                  <a:pt x="12017361" y="1885950"/>
                </a:cubicBezTo>
                <a:cubicBezTo>
                  <a:pt x="12034791" y="1866900"/>
                  <a:pt x="12050716" y="1846047"/>
                  <a:pt x="12069653" y="1828800"/>
                </a:cubicBezTo>
                <a:cubicBezTo>
                  <a:pt x="12077700" y="1821472"/>
                  <a:pt x="12087420" y="1816344"/>
                  <a:pt x="12096806" y="1810850"/>
                </a:cubicBezTo>
                <a:lnTo>
                  <a:pt x="12098621" y="1809395"/>
                </a:lnTo>
                <a:lnTo>
                  <a:pt x="12104637" y="1819144"/>
                </a:lnTo>
                <a:cubicBezTo>
                  <a:pt x="12118477" y="1854819"/>
                  <a:pt x="12121946" y="1905000"/>
                  <a:pt x="12121946" y="1905000"/>
                </a:cubicBezTo>
                <a:cubicBezTo>
                  <a:pt x="12077674" y="2146921"/>
                  <a:pt x="12143775" y="1877298"/>
                  <a:pt x="12052222" y="2057400"/>
                </a:cubicBezTo>
                <a:cubicBezTo>
                  <a:pt x="12034376" y="2092507"/>
                  <a:pt x="12028981" y="2133600"/>
                  <a:pt x="12017361" y="2171700"/>
                </a:cubicBezTo>
                <a:cubicBezTo>
                  <a:pt x="12023171" y="2197100"/>
                  <a:pt x="12019826" y="2227456"/>
                  <a:pt x="12034791" y="2247900"/>
                </a:cubicBezTo>
                <a:cubicBezTo>
                  <a:pt x="12046269" y="2263580"/>
                  <a:pt x="12069417" y="2261433"/>
                  <a:pt x="12087084" y="2266950"/>
                </a:cubicBezTo>
                <a:cubicBezTo>
                  <a:pt x="12110119" y="2274143"/>
                  <a:pt x="12133567" y="2279650"/>
                  <a:pt x="12156808" y="2286000"/>
                </a:cubicBezTo>
                <a:lnTo>
                  <a:pt x="12149342" y="2326797"/>
                </a:lnTo>
                <a:lnTo>
                  <a:pt x="12140366" y="2330039"/>
                </a:lnTo>
                <a:cubicBezTo>
                  <a:pt x="12125739" y="2341129"/>
                  <a:pt x="12115866" y="2365301"/>
                  <a:pt x="12104515" y="2381250"/>
                </a:cubicBezTo>
                <a:cubicBezTo>
                  <a:pt x="12078792" y="2417395"/>
                  <a:pt x="12050352" y="2453035"/>
                  <a:pt x="12034791" y="2495550"/>
                </a:cubicBezTo>
                <a:cubicBezTo>
                  <a:pt x="12002309" y="2584300"/>
                  <a:pt x="12006477" y="2596849"/>
                  <a:pt x="11947637" y="2667000"/>
                </a:cubicBezTo>
                <a:cubicBezTo>
                  <a:pt x="11903218" y="2719959"/>
                  <a:pt x="11844654" y="2759624"/>
                  <a:pt x="11808190" y="2819400"/>
                </a:cubicBezTo>
                <a:cubicBezTo>
                  <a:pt x="11796569" y="2838450"/>
                  <a:pt x="11787342" y="2859532"/>
                  <a:pt x="11773328" y="2876550"/>
                </a:cubicBezTo>
                <a:cubicBezTo>
                  <a:pt x="11647797" y="3028984"/>
                  <a:pt x="11698733" y="2999535"/>
                  <a:pt x="11564157" y="3028950"/>
                </a:cubicBezTo>
                <a:cubicBezTo>
                  <a:pt x="11523485" y="3048000"/>
                  <a:pt x="11484119" y="3070807"/>
                  <a:pt x="11442140" y="3086100"/>
                </a:cubicBezTo>
                <a:cubicBezTo>
                  <a:pt x="11396686" y="3102659"/>
                  <a:pt x="11348763" y="3109815"/>
                  <a:pt x="11302693" y="3124200"/>
                </a:cubicBezTo>
                <a:cubicBezTo>
                  <a:pt x="11267359" y="3135233"/>
                  <a:pt x="11233305" y="3150760"/>
                  <a:pt x="11198107" y="3162300"/>
                </a:cubicBezTo>
                <a:cubicBezTo>
                  <a:pt x="10979235" y="3234061"/>
                  <a:pt x="11251831" y="3136379"/>
                  <a:pt x="11076091" y="3200400"/>
                </a:cubicBezTo>
                <a:cubicBezTo>
                  <a:pt x="11081901" y="3181350"/>
                  <a:pt x="11085305" y="3161211"/>
                  <a:pt x="11093522" y="3143250"/>
                </a:cubicBezTo>
                <a:cubicBezTo>
                  <a:pt x="11102891" y="3122772"/>
                  <a:pt x="11143197" y="3102289"/>
                  <a:pt x="11128384" y="3086100"/>
                </a:cubicBezTo>
                <a:cubicBezTo>
                  <a:pt x="11113571" y="3069911"/>
                  <a:pt x="11094829" y="3113961"/>
                  <a:pt x="11076091" y="3124200"/>
                </a:cubicBezTo>
                <a:cubicBezTo>
                  <a:pt x="11048104" y="3139493"/>
                  <a:pt x="11017421" y="3148150"/>
                  <a:pt x="10988936" y="3162300"/>
                </a:cubicBezTo>
                <a:cubicBezTo>
                  <a:pt x="10892040" y="3210435"/>
                  <a:pt x="10902578" y="3206170"/>
                  <a:pt x="10832058" y="3257550"/>
                </a:cubicBezTo>
                <a:cubicBezTo>
                  <a:pt x="10808817" y="3251200"/>
                  <a:pt x="10786291" y="3238500"/>
                  <a:pt x="10762334" y="3238500"/>
                </a:cubicBezTo>
                <a:cubicBezTo>
                  <a:pt x="10743961" y="3238500"/>
                  <a:pt x="10727101" y="3250092"/>
                  <a:pt x="10710042" y="3257550"/>
                </a:cubicBezTo>
                <a:cubicBezTo>
                  <a:pt x="10668957" y="3275511"/>
                  <a:pt x="10628697" y="3295650"/>
                  <a:pt x="10588025" y="3314700"/>
                </a:cubicBezTo>
                <a:cubicBezTo>
                  <a:pt x="10558974" y="3308350"/>
                  <a:pt x="10529454" y="3287131"/>
                  <a:pt x="10500871" y="3295650"/>
                </a:cubicBezTo>
                <a:cubicBezTo>
                  <a:pt x="10460448" y="3307698"/>
                  <a:pt x="10437370" y="3362870"/>
                  <a:pt x="10396285" y="3371850"/>
                </a:cubicBezTo>
                <a:lnTo>
                  <a:pt x="10309131" y="3390900"/>
                </a:lnTo>
                <a:cubicBezTo>
                  <a:pt x="10285889" y="3384550"/>
                  <a:pt x="10263364" y="3371850"/>
                  <a:pt x="10239407" y="3371850"/>
                </a:cubicBezTo>
                <a:cubicBezTo>
                  <a:pt x="10120157" y="3371850"/>
                  <a:pt x="9992291" y="3383954"/>
                  <a:pt x="9873358" y="3409950"/>
                </a:cubicBezTo>
                <a:cubicBezTo>
                  <a:pt x="9849867" y="3415085"/>
                  <a:pt x="9827125" y="3423865"/>
                  <a:pt x="9803634" y="3429000"/>
                </a:cubicBezTo>
                <a:cubicBezTo>
                  <a:pt x="9739935" y="3442923"/>
                  <a:pt x="9675807" y="3454400"/>
                  <a:pt x="9611894" y="3467100"/>
                </a:cubicBezTo>
                <a:cubicBezTo>
                  <a:pt x="9588653" y="3460750"/>
                  <a:pt x="9565205" y="3455243"/>
                  <a:pt x="9542170" y="3448050"/>
                </a:cubicBezTo>
                <a:cubicBezTo>
                  <a:pt x="9524503" y="3442533"/>
                  <a:pt x="9508251" y="3429000"/>
                  <a:pt x="9489877" y="3429000"/>
                </a:cubicBezTo>
                <a:cubicBezTo>
                  <a:pt x="9430480" y="3429000"/>
                  <a:pt x="9421290" y="3458117"/>
                  <a:pt x="9367861" y="3467100"/>
                </a:cubicBezTo>
                <a:cubicBezTo>
                  <a:pt x="9310147" y="3476804"/>
                  <a:pt x="9251815" y="3481905"/>
                  <a:pt x="9193552" y="3486150"/>
                </a:cubicBezTo>
                <a:cubicBezTo>
                  <a:pt x="9077458" y="3494608"/>
                  <a:pt x="8961139" y="3498850"/>
                  <a:pt x="8844933" y="3505200"/>
                </a:cubicBezTo>
                <a:cubicBezTo>
                  <a:pt x="8821692" y="3511550"/>
                  <a:pt x="8798887" y="3520269"/>
                  <a:pt x="8775210" y="3524250"/>
                </a:cubicBezTo>
                <a:cubicBezTo>
                  <a:pt x="8723207" y="3532994"/>
                  <a:pt x="8668921" y="3527503"/>
                  <a:pt x="8618331" y="3543300"/>
                </a:cubicBezTo>
                <a:cubicBezTo>
                  <a:pt x="8585755" y="3553472"/>
                  <a:pt x="8562020" y="3585128"/>
                  <a:pt x="8531177" y="3600450"/>
                </a:cubicBezTo>
                <a:cubicBezTo>
                  <a:pt x="8416040" y="3657646"/>
                  <a:pt x="8356926" y="3644895"/>
                  <a:pt x="8217420" y="3657600"/>
                </a:cubicBezTo>
                <a:cubicBezTo>
                  <a:pt x="8182559" y="3670300"/>
                  <a:pt x="8148033" y="3684160"/>
                  <a:pt x="8112835" y="3695700"/>
                </a:cubicBezTo>
                <a:cubicBezTo>
                  <a:pt x="7933071" y="3754638"/>
                  <a:pt x="7878972" y="3707575"/>
                  <a:pt x="7607338" y="3695700"/>
                </a:cubicBezTo>
                <a:cubicBezTo>
                  <a:pt x="7601528" y="3663950"/>
                  <a:pt x="7619437" y="3603067"/>
                  <a:pt x="7589907" y="3600450"/>
                </a:cubicBezTo>
                <a:cubicBezTo>
                  <a:pt x="7167103" y="3562984"/>
                  <a:pt x="6741510" y="3592986"/>
                  <a:pt x="6317450" y="3581400"/>
                </a:cubicBezTo>
                <a:cubicBezTo>
                  <a:pt x="6068061" y="3574586"/>
                  <a:pt x="6295734" y="3563946"/>
                  <a:pt x="6125711" y="3543300"/>
                </a:cubicBezTo>
                <a:cubicBezTo>
                  <a:pt x="6044658" y="3533458"/>
                  <a:pt x="5963022" y="3530600"/>
                  <a:pt x="5881677" y="3524250"/>
                </a:cubicBezTo>
                <a:cubicBezTo>
                  <a:pt x="5823444" y="3503036"/>
                  <a:pt x="5825323" y="3502097"/>
                  <a:pt x="5759661" y="3486150"/>
                </a:cubicBezTo>
                <a:cubicBezTo>
                  <a:pt x="5730740" y="3479126"/>
                  <a:pt x="5701375" y="3474381"/>
                  <a:pt x="5672507" y="3467100"/>
                </a:cubicBezTo>
                <a:cubicBezTo>
                  <a:pt x="5625821" y="3455326"/>
                  <a:pt x="5533059" y="3429000"/>
                  <a:pt x="5533059" y="3429000"/>
                </a:cubicBezTo>
                <a:cubicBezTo>
                  <a:pt x="5335509" y="3435350"/>
                  <a:pt x="5137771" y="3436698"/>
                  <a:pt x="4940408" y="3448050"/>
                </a:cubicBezTo>
                <a:cubicBezTo>
                  <a:pt x="4815596" y="3455229"/>
                  <a:pt x="4921018" y="3467814"/>
                  <a:pt x="4818391" y="3505200"/>
                </a:cubicBezTo>
                <a:cubicBezTo>
                  <a:pt x="4788233" y="3516187"/>
                  <a:pt x="4588984" y="3541302"/>
                  <a:pt x="4574358" y="3543300"/>
                </a:cubicBezTo>
                <a:cubicBezTo>
                  <a:pt x="4516255" y="3536950"/>
                  <a:pt x="4457763" y="3533954"/>
                  <a:pt x="4400049" y="3524250"/>
                </a:cubicBezTo>
                <a:cubicBezTo>
                  <a:pt x="4381890" y="3521197"/>
                  <a:pt x="4365774" y="3509138"/>
                  <a:pt x="4347757" y="3505200"/>
                </a:cubicBezTo>
                <a:cubicBezTo>
                  <a:pt x="4307470" y="3496394"/>
                  <a:pt x="4266508" y="3491719"/>
                  <a:pt x="4225741" y="3486150"/>
                </a:cubicBezTo>
                <a:cubicBezTo>
                  <a:pt x="4173532" y="3479018"/>
                  <a:pt x="4121116" y="3473819"/>
                  <a:pt x="4068862" y="3467100"/>
                </a:cubicBezTo>
                <a:lnTo>
                  <a:pt x="3929415" y="3448050"/>
                </a:lnTo>
                <a:cubicBezTo>
                  <a:pt x="3709164" y="3367814"/>
                  <a:pt x="3865993" y="3417609"/>
                  <a:pt x="3336763" y="3448050"/>
                </a:cubicBezTo>
                <a:cubicBezTo>
                  <a:pt x="3295735" y="3450410"/>
                  <a:pt x="3255272" y="3459718"/>
                  <a:pt x="3214747" y="3467100"/>
                </a:cubicBezTo>
                <a:cubicBezTo>
                  <a:pt x="3185523" y="3472423"/>
                  <a:pt x="3157038" y="3482574"/>
                  <a:pt x="3127592" y="3486150"/>
                </a:cubicBezTo>
                <a:cubicBezTo>
                  <a:pt x="3052299" y="3495293"/>
                  <a:pt x="2976524" y="3498850"/>
                  <a:pt x="2900990" y="3505200"/>
                </a:cubicBezTo>
                <a:cubicBezTo>
                  <a:pt x="2883559" y="3498850"/>
                  <a:pt x="2861690" y="3500349"/>
                  <a:pt x="2848698" y="3486150"/>
                </a:cubicBezTo>
                <a:cubicBezTo>
                  <a:pt x="2835705" y="3471951"/>
                  <a:pt x="2835252" y="3448602"/>
                  <a:pt x="2831267" y="3429000"/>
                </a:cubicBezTo>
                <a:cubicBezTo>
                  <a:pt x="2823600" y="3391294"/>
                  <a:pt x="2819646" y="3352800"/>
                  <a:pt x="2813836" y="3314700"/>
                </a:cubicBezTo>
                <a:cubicBezTo>
                  <a:pt x="2767353" y="3321050"/>
                  <a:pt x="2720688" y="3325965"/>
                  <a:pt x="2674388" y="3333750"/>
                </a:cubicBezTo>
                <a:cubicBezTo>
                  <a:pt x="2645106" y="3338673"/>
                  <a:pt x="2613132" y="3368525"/>
                  <a:pt x="2587234" y="3352800"/>
                </a:cubicBezTo>
                <a:cubicBezTo>
                  <a:pt x="2550608" y="3330562"/>
                  <a:pt x="2517510" y="3238500"/>
                  <a:pt x="2517510" y="3238500"/>
                </a:cubicBezTo>
                <a:cubicBezTo>
                  <a:pt x="2476838" y="3263900"/>
                  <a:pt x="2437393" y="3291805"/>
                  <a:pt x="2395494" y="3314700"/>
                </a:cubicBezTo>
                <a:cubicBezTo>
                  <a:pt x="2379059" y="3323680"/>
                  <a:pt x="2360405" y="3326699"/>
                  <a:pt x="2343201" y="3333750"/>
                </a:cubicBezTo>
                <a:cubicBezTo>
                  <a:pt x="2313903" y="3345757"/>
                  <a:pt x="2284531" y="3357700"/>
                  <a:pt x="2256046" y="3371850"/>
                </a:cubicBezTo>
                <a:cubicBezTo>
                  <a:pt x="2220563" y="3389477"/>
                  <a:pt x="2188749" y="3416597"/>
                  <a:pt x="2151461" y="3429000"/>
                </a:cubicBezTo>
                <a:cubicBezTo>
                  <a:pt x="2054385" y="3461289"/>
                  <a:pt x="1855135" y="3505200"/>
                  <a:pt x="1855135" y="3505200"/>
                </a:cubicBezTo>
                <a:cubicBezTo>
                  <a:pt x="1860945" y="3473450"/>
                  <a:pt x="1859317" y="3438910"/>
                  <a:pt x="1872566" y="3409950"/>
                </a:cubicBezTo>
                <a:cubicBezTo>
                  <a:pt x="1909872" y="3328408"/>
                  <a:pt x="1969099" y="3368917"/>
                  <a:pt x="1872566" y="3333750"/>
                </a:cubicBezTo>
                <a:cubicBezTo>
                  <a:pt x="1855135" y="3340100"/>
                  <a:pt x="1836708" y="3343820"/>
                  <a:pt x="1820273" y="3352800"/>
                </a:cubicBezTo>
                <a:cubicBezTo>
                  <a:pt x="1591472" y="3394476"/>
                  <a:pt x="1652587" y="3384848"/>
                  <a:pt x="1647295" y="3394526"/>
                </a:cubicBezTo>
                <a:lnTo>
                  <a:pt x="1645898" y="3395394"/>
                </a:lnTo>
                <a:lnTo>
                  <a:pt x="1576241" y="3409950"/>
                </a:lnTo>
                <a:cubicBezTo>
                  <a:pt x="1552815" y="3415436"/>
                  <a:pt x="1529758" y="3422650"/>
                  <a:pt x="1506517" y="3429000"/>
                </a:cubicBezTo>
                <a:lnTo>
                  <a:pt x="1481373" y="3432053"/>
                </a:lnTo>
                <a:lnTo>
                  <a:pt x="1457132" y="3427139"/>
                </a:lnTo>
                <a:cubicBezTo>
                  <a:pt x="1449390" y="3427272"/>
                  <a:pt x="1440679" y="3429147"/>
                  <a:pt x="1427001" y="3432665"/>
                </a:cubicBezTo>
                <a:lnTo>
                  <a:pt x="1382717" y="3444034"/>
                </a:lnTo>
                <a:lnTo>
                  <a:pt x="1349638" y="3448050"/>
                </a:lnTo>
                <a:cubicBezTo>
                  <a:pt x="1336726" y="3449618"/>
                  <a:pt x="1301784" y="3467100"/>
                  <a:pt x="1314777" y="3467100"/>
                </a:cubicBezTo>
                <a:cubicBezTo>
                  <a:pt x="1333150" y="3467100"/>
                  <a:pt x="1349134" y="3452406"/>
                  <a:pt x="1367069" y="3448050"/>
                </a:cubicBezTo>
                <a:lnTo>
                  <a:pt x="1382717" y="3444034"/>
                </a:lnTo>
                <a:lnTo>
                  <a:pt x="1481373" y="3432053"/>
                </a:lnTo>
                <a:lnTo>
                  <a:pt x="1481451" y="3432069"/>
                </a:lnTo>
                <a:lnTo>
                  <a:pt x="1508787" y="3442349"/>
                </a:lnTo>
                <a:lnTo>
                  <a:pt x="1489086" y="3448050"/>
                </a:lnTo>
                <a:cubicBezTo>
                  <a:pt x="1465844" y="3454400"/>
                  <a:pt x="1442748" y="3461420"/>
                  <a:pt x="1419362" y="3467100"/>
                </a:cubicBezTo>
                <a:cubicBezTo>
                  <a:pt x="1390440" y="3474124"/>
                  <a:pt x="1360950" y="3478297"/>
                  <a:pt x="1332207" y="3486150"/>
                </a:cubicBezTo>
                <a:cubicBezTo>
                  <a:pt x="1314382" y="3491020"/>
                  <a:pt x="1297346" y="3498850"/>
                  <a:pt x="1279915" y="3505200"/>
                </a:cubicBezTo>
                <a:lnTo>
                  <a:pt x="1272536" y="3481365"/>
                </a:lnTo>
                <a:lnTo>
                  <a:pt x="1278087" y="3478313"/>
                </a:lnTo>
                <a:lnTo>
                  <a:pt x="1284264" y="3488609"/>
                </a:lnTo>
                <a:cubicBezTo>
                  <a:pt x="1294411" y="3500661"/>
                  <a:pt x="1304590" y="3500783"/>
                  <a:pt x="1310248" y="3467815"/>
                </a:cubicBezTo>
                <a:lnTo>
                  <a:pt x="1311220" y="3458677"/>
                </a:lnTo>
                <a:lnTo>
                  <a:pt x="1325550" y="3449506"/>
                </a:lnTo>
                <a:cubicBezTo>
                  <a:pt x="1344397" y="3440792"/>
                  <a:pt x="1376776" y="3428691"/>
                  <a:pt x="1436793" y="3409950"/>
                </a:cubicBezTo>
                <a:cubicBezTo>
                  <a:pt x="1511330" y="3386676"/>
                  <a:pt x="1588191" y="3373348"/>
                  <a:pt x="1663395" y="3352800"/>
                </a:cubicBezTo>
                <a:cubicBezTo>
                  <a:pt x="1681220" y="3347930"/>
                  <a:pt x="1734061" y="3333750"/>
                  <a:pt x="1715688" y="3333750"/>
                </a:cubicBezTo>
                <a:cubicBezTo>
                  <a:pt x="1686061" y="3333750"/>
                  <a:pt x="1657585" y="3346450"/>
                  <a:pt x="1628533" y="3352800"/>
                </a:cubicBezTo>
                <a:cubicBezTo>
                  <a:pt x="1568102" y="3366009"/>
                  <a:pt x="1507126" y="3375787"/>
                  <a:pt x="1445990" y="3384517"/>
                </a:cubicBezTo>
                <a:lnTo>
                  <a:pt x="1314464" y="3402746"/>
                </a:lnTo>
                <a:lnTo>
                  <a:pt x="1314777" y="3390900"/>
                </a:lnTo>
                <a:cubicBezTo>
                  <a:pt x="1314777" y="3370820"/>
                  <a:pt x="1279688" y="3402899"/>
                  <a:pt x="1262484" y="3409950"/>
                </a:cubicBezTo>
                <a:cubicBezTo>
                  <a:pt x="1169640" y="3423662"/>
                  <a:pt x="1074730" y="3424334"/>
                  <a:pt x="983589" y="3448050"/>
                </a:cubicBezTo>
                <a:cubicBezTo>
                  <a:pt x="950751" y="3456595"/>
                  <a:pt x="855601" y="3538670"/>
                  <a:pt x="826711" y="3562350"/>
                </a:cubicBezTo>
                <a:cubicBezTo>
                  <a:pt x="873193" y="3556000"/>
                  <a:pt x="921217" y="3557746"/>
                  <a:pt x="966158" y="3543300"/>
                </a:cubicBezTo>
                <a:cubicBezTo>
                  <a:pt x="1021058" y="3525653"/>
                  <a:pt x="1070214" y="3491154"/>
                  <a:pt x="1123037" y="3467100"/>
                </a:cubicBezTo>
                <a:cubicBezTo>
                  <a:pt x="1139997" y="3459377"/>
                  <a:pt x="1158125" y="3455101"/>
                  <a:pt x="1175329" y="3448050"/>
                </a:cubicBezTo>
                <a:cubicBezTo>
                  <a:pt x="1204627" y="3436043"/>
                  <a:pt x="1233186" y="3421957"/>
                  <a:pt x="1262484" y="3409950"/>
                </a:cubicBezTo>
                <a:lnTo>
                  <a:pt x="1314464" y="3402746"/>
                </a:lnTo>
                <a:lnTo>
                  <a:pt x="1313573" y="3436554"/>
                </a:lnTo>
                <a:lnTo>
                  <a:pt x="1311220" y="3458677"/>
                </a:lnTo>
                <a:lnTo>
                  <a:pt x="1295501" y="3468737"/>
                </a:lnTo>
                <a:lnTo>
                  <a:pt x="1278087" y="3478313"/>
                </a:lnTo>
                <a:lnTo>
                  <a:pt x="1269638" y="3464230"/>
                </a:lnTo>
                <a:lnTo>
                  <a:pt x="1259282" y="3439737"/>
                </a:lnTo>
                <a:lnTo>
                  <a:pt x="1255695" y="3429152"/>
                </a:lnTo>
                <a:cubicBezTo>
                  <a:pt x="1252762" y="3420899"/>
                  <a:pt x="1254329" y="3426767"/>
                  <a:pt x="1258475" y="3437828"/>
                </a:cubicBezTo>
                <a:lnTo>
                  <a:pt x="1259282" y="3439737"/>
                </a:lnTo>
                <a:lnTo>
                  <a:pt x="1260199" y="3442442"/>
                </a:lnTo>
                <a:cubicBezTo>
                  <a:pt x="1262248" y="3448662"/>
                  <a:pt x="1264868" y="3456781"/>
                  <a:pt x="1268130" y="3467130"/>
                </a:cubicBezTo>
                <a:lnTo>
                  <a:pt x="1272536" y="3481365"/>
                </a:lnTo>
                <a:lnTo>
                  <a:pt x="1262018" y="3487149"/>
                </a:lnTo>
                <a:cubicBezTo>
                  <a:pt x="1240880" y="3495317"/>
                  <a:pt x="1205065" y="3506601"/>
                  <a:pt x="1140468" y="3524250"/>
                </a:cubicBezTo>
                <a:cubicBezTo>
                  <a:pt x="972336" y="3570187"/>
                  <a:pt x="883157" y="3567469"/>
                  <a:pt x="704694" y="3581400"/>
                </a:cubicBezTo>
                <a:cubicBezTo>
                  <a:pt x="658212" y="3594100"/>
                  <a:pt x="613145" y="3618191"/>
                  <a:pt x="565247" y="3619500"/>
                </a:cubicBezTo>
                <a:lnTo>
                  <a:pt x="7458" y="3600450"/>
                </a:lnTo>
                <a:cubicBezTo>
                  <a:pt x="-26056" y="3595024"/>
                  <a:pt x="62391" y="3554744"/>
                  <a:pt x="94612" y="3543300"/>
                </a:cubicBezTo>
                <a:cubicBezTo>
                  <a:pt x="727981" y="3318335"/>
                  <a:pt x="501282" y="3382970"/>
                  <a:pt x="861573" y="3333750"/>
                </a:cubicBezTo>
                <a:cubicBezTo>
                  <a:pt x="902341" y="3328181"/>
                  <a:pt x="942982" y="3321528"/>
                  <a:pt x="983589" y="3314700"/>
                </a:cubicBezTo>
                <a:cubicBezTo>
                  <a:pt x="1018520" y="3308827"/>
                  <a:pt x="1123414" y="3292688"/>
                  <a:pt x="1088175" y="3295650"/>
                </a:cubicBezTo>
                <a:cubicBezTo>
                  <a:pt x="977496" y="3304955"/>
                  <a:pt x="867314" y="3320353"/>
                  <a:pt x="756987" y="3333750"/>
                </a:cubicBezTo>
                <a:cubicBezTo>
                  <a:pt x="710430" y="3339404"/>
                  <a:pt x="664022" y="3346450"/>
                  <a:pt x="617540" y="3352800"/>
                </a:cubicBezTo>
                <a:cubicBezTo>
                  <a:pt x="576868" y="3365500"/>
                  <a:pt x="536885" y="3381214"/>
                  <a:pt x="495523" y="3390900"/>
                </a:cubicBezTo>
                <a:cubicBezTo>
                  <a:pt x="394150" y="3414641"/>
                  <a:pt x="213266" y="3422459"/>
                  <a:pt x="129474" y="3429000"/>
                </a:cubicBezTo>
                <a:cubicBezTo>
                  <a:pt x="158526" y="3409950"/>
                  <a:pt x="184789" y="3384504"/>
                  <a:pt x="216629" y="3371850"/>
                </a:cubicBezTo>
                <a:cubicBezTo>
                  <a:pt x="249844" y="3358650"/>
                  <a:pt x="286777" y="3361485"/>
                  <a:pt x="321214" y="3352800"/>
                </a:cubicBezTo>
                <a:cubicBezTo>
                  <a:pt x="362431" y="3342405"/>
                  <a:pt x="403957" y="3331869"/>
                  <a:pt x="443231" y="3314700"/>
                </a:cubicBezTo>
                <a:cubicBezTo>
                  <a:pt x="491483" y="3293606"/>
                  <a:pt x="532961" y="3255037"/>
                  <a:pt x="582678" y="3238500"/>
                </a:cubicBezTo>
                <a:cubicBezTo>
                  <a:pt x="621698" y="3225522"/>
                  <a:pt x="704485" y="3206472"/>
                  <a:pt x="790595" y="3190666"/>
                </a:cubicBezTo>
                <a:lnTo>
                  <a:pt x="838798" y="3183010"/>
                </a:lnTo>
                <a:lnTo>
                  <a:pt x="861573" y="3181350"/>
                </a:lnTo>
                <a:cubicBezTo>
                  <a:pt x="914070" y="3177525"/>
                  <a:pt x="1071066" y="3162300"/>
                  <a:pt x="1018451" y="3162300"/>
                </a:cubicBezTo>
                <a:cubicBezTo>
                  <a:pt x="992295" y="3162300"/>
                  <a:pt x="956858" y="3165440"/>
                  <a:pt x="917197" y="3170556"/>
                </a:cubicBezTo>
                <a:lnTo>
                  <a:pt x="838798" y="3183010"/>
                </a:lnTo>
                <a:lnTo>
                  <a:pt x="600109" y="3200400"/>
                </a:lnTo>
                <a:cubicBezTo>
                  <a:pt x="565247" y="3206750"/>
                  <a:pt x="484347" y="3256093"/>
                  <a:pt x="495523" y="3219450"/>
                </a:cubicBezTo>
                <a:cubicBezTo>
                  <a:pt x="503854" y="3192137"/>
                  <a:pt x="623948" y="3136357"/>
                  <a:pt x="669833" y="3124200"/>
                </a:cubicBezTo>
                <a:lnTo>
                  <a:pt x="702281" y="3116795"/>
                </a:lnTo>
                <a:lnTo>
                  <a:pt x="704694" y="3124200"/>
                </a:lnTo>
                <a:cubicBezTo>
                  <a:pt x="713410" y="3144838"/>
                  <a:pt x="722125" y="3133725"/>
                  <a:pt x="765703" y="3109913"/>
                </a:cubicBezTo>
                <a:lnTo>
                  <a:pt x="800392" y="3094404"/>
                </a:lnTo>
                <a:lnTo>
                  <a:pt x="801556" y="3094138"/>
                </a:lnTo>
                <a:cubicBezTo>
                  <a:pt x="845751" y="3085152"/>
                  <a:pt x="890101" y="3076734"/>
                  <a:pt x="934208" y="3067486"/>
                </a:cubicBezTo>
                <a:lnTo>
                  <a:pt x="1037997" y="3042462"/>
                </a:lnTo>
                <a:lnTo>
                  <a:pt x="1123037" y="3028950"/>
                </a:lnTo>
                <a:cubicBezTo>
                  <a:pt x="1166937" y="3020227"/>
                  <a:pt x="1246530" y="2990312"/>
                  <a:pt x="1297346" y="2971800"/>
                </a:cubicBezTo>
                <a:cubicBezTo>
                  <a:pt x="1317220" y="2964560"/>
                  <a:pt x="1332207" y="2946400"/>
                  <a:pt x="1349638" y="2933700"/>
                </a:cubicBezTo>
                <a:cubicBezTo>
                  <a:pt x="1249559" y="2961044"/>
                  <a:pt x="1302158" y="2943026"/>
                  <a:pt x="1192760" y="2990850"/>
                </a:cubicBezTo>
                <a:cubicBezTo>
                  <a:pt x="1151213" y="3009013"/>
                  <a:pt x="1108628" y="3023548"/>
                  <a:pt x="1065404" y="3035854"/>
                </a:cubicBezTo>
                <a:lnTo>
                  <a:pt x="1037997" y="3042462"/>
                </a:lnTo>
                <a:lnTo>
                  <a:pt x="992547" y="3049684"/>
                </a:lnTo>
                <a:cubicBezTo>
                  <a:pt x="948889" y="3055473"/>
                  <a:pt x="905150" y="3060700"/>
                  <a:pt x="861573" y="3067050"/>
                </a:cubicBezTo>
                <a:lnTo>
                  <a:pt x="800392" y="3094404"/>
                </a:lnTo>
                <a:lnTo>
                  <a:pt x="702281" y="3116795"/>
                </a:lnTo>
                <a:lnTo>
                  <a:pt x="697613" y="3102471"/>
                </a:lnTo>
                <a:cubicBezTo>
                  <a:pt x="694889" y="3093046"/>
                  <a:pt x="691621" y="3081338"/>
                  <a:pt x="687263" y="3067050"/>
                </a:cubicBezTo>
                <a:cubicBezTo>
                  <a:pt x="745367" y="3041650"/>
                  <a:pt x="804241" y="3018263"/>
                  <a:pt x="861573" y="2990850"/>
                </a:cubicBezTo>
                <a:cubicBezTo>
                  <a:pt x="897282" y="2973776"/>
                  <a:pt x="929970" y="2949520"/>
                  <a:pt x="966158" y="2933700"/>
                </a:cubicBezTo>
                <a:cubicBezTo>
                  <a:pt x="988401" y="2923976"/>
                  <a:pt x="1013155" y="2922929"/>
                  <a:pt x="1035882" y="2914650"/>
                </a:cubicBezTo>
                <a:cubicBezTo>
                  <a:pt x="1121166" y="2883581"/>
                  <a:pt x="1111278" y="2885118"/>
                  <a:pt x="1175329" y="2838450"/>
                </a:cubicBezTo>
                <a:cubicBezTo>
                  <a:pt x="1152088" y="2832100"/>
                  <a:pt x="1090640" y="2839844"/>
                  <a:pt x="1105606" y="2819400"/>
                </a:cubicBezTo>
                <a:cubicBezTo>
                  <a:pt x="1151456" y="2756764"/>
                  <a:pt x="1302061" y="2730935"/>
                  <a:pt x="1367069" y="2705100"/>
                </a:cubicBezTo>
                <a:cubicBezTo>
                  <a:pt x="1391489" y="2695395"/>
                  <a:pt x="1462577" y="2670522"/>
                  <a:pt x="1436793" y="2667000"/>
                </a:cubicBezTo>
                <a:cubicBezTo>
                  <a:pt x="1367368" y="2657516"/>
                  <a:pt x="1297346" y="2679700"/>
                  <a:pt x="1227622" y="2686050"/>
                </a:cubicBezTo>
                <a:cubicBezTo>
                  <a:pt x="1113449" y="2717245"/>
                  <a:pt x="1117613" y="2724433"/>
                  <a:pt x="1297346" y="2609850"/>
                </a:cubicBezTo>
                <a:cubicBezTo>
                  <a:pt x="1319791" y="2595541"/>
                  <a:pt x="1344509" y="2585839"/>
                  <a:pt x="1367069" y="2571750"/>
                </a:cubicBezTo>
                <a:cubicBezTo>
                  <a:pt x="1385259" y="2560391"/>
                  <a:pt x="1440286" y="2532507"/>
                  <a:pt x="1419362" y="2533650"/>
                </a:cubicBezTo>
                <a:cubicBezTo>
                  <a:pt x="1284762" y="2541005"/>
                  <a:pt x="1152088" y="2571750"/>
                  <a:pt x="1018451" y="2590800"/>
                </a:cubicBezTo>
                <a:cubicBezTo>
                  <a:pt x="1064933" y="2559050"/>
                  <a:pt x="1110551" y="2525735"/>
                  <a:pt x="1157898" y="2495550"/>
                </a:cubicBezTo>
                <a:cubicBezTo>
                  <a:pt x="1180344" y="2481241"/>
                  <a:pt x="1205587" y="2472501"/>
                  <a:pt x="1227622" y="2457450"/>
                </a:cubicBezTo>
                <a:cubicBezTo>
                  <a:pt x="1252258" y="2440623"/>
                  <a:pt x="1273705" y="2418754"/>
                  <a:pt x="1297346" y="2400300"/>
                </a:cubicBezTo>
                <a:cubicBezTo>
                  <a:pt x="1314393" y="2386992"/>
                  <a:pt x="1370588" y="2362200"/>
                  <a:pt x="1349638" y="2362200"/>
                </a:cubicBezTo>
                <a:cubicBezTo>
                  <a:pt x="1284678" y="2362200"/>
                  <a:pt x="1221417" y="2385424"/>
                  <a:pt x="1157898" y="2400300"/>
                </a:cubicBezTo>
                <a:cubicBezTo>
                  <a:pt x="1139932" y="2404507"/>
                  <a:pt x="1123037" y="2413000"/>
                  <a:pt x="1105606" y="2419350"/>
                </a:cubicBezTo>
                <a:cubicBezTo>
                  <a:pt x="1152088" y="2374900"/>
                  <a:pt x="1195102" y="2325702"/>
                  <a:pt x="1245053" y="2286000"/>
                </a:cubicBezTo>
                <a:cubicBezTo>
                  <a:pt x="1259913" y="2274189"/>
                  <a:pt x="1280555" y="2275105"/>
                  <a:pt x="1297346" y="2266950"/>
                </a:cubicBezTo>
                <a:cubicBezTo>
                  <a:pt x="1332963" y="2249650"/>
                  <a:pt x="1365953" y="2226183"/>
                  <a:pt x="1401931" y="2209800"/>
                </a:cubicBezTo>
                <a:cubicBezTo>
                  <a:pt x="1435853" y="2194353"/>
                  <a:pt x="1506517" y="2171700"/>
                  <a:pt x="1506517" y="2171700"/>
                </a:cubicBezTo>
                <a:cubicBezTo>
                  <a:pt x="1460034" y="2165350"/>
                  <a:pt x="1367069" y="2203845"/>
                  <a:pt x="1367069" y="2152650"/>
                </a:cubicBezTo>
                <a:cubicBezTo>
                  <a:pt x="1367069" y="2138424"/>
                  <a:pt x="1514493" y="2032538"/>
                  <a:pt x="1558810" y="2000250"/>
                </a:cubicBezTo>
                <a:cubicBezTo>
                  <a:pt x="1518137" y="1987550"/>
                  <a:pt x="1478985" y="1965444"/>
                  <a:pt x="1436793" y="1962150"/>
                </a:cubicBezTo>
                <a:cubicBezTo>
                  <a:pt x="1395813" y="1958951"/>
                  <a:pt x="1347645" y="2008141"/>
                  <a:pt x="1314777" y="1981200"/>
                </a:cubicBezTo>
                <a:cubicBezTo>
                  <a:pt x="1291536" y="1962150"/>
                  <a:pt x="1343429" y="1923454"/>
                  <a:pt x="1367069" y="1905000"/>
                </a:cubicBezTo>
                <a:cubicBezTo>
                  <a:pt x="1386564" y="1889782"/>
                  <a:pt x="1413552" y="1892300"/>
                  <a:pt x="1436793" y="1885950"/>
                </a:cubicBezTo>
                <a:cubicBezTo>
                  <a:pt x="1454224" y="1873250"/>
                  <a:pt x="1469942" y="1857149"/>
                  <a:pt x="1489086" y="1847850"/>
                </a:cubicBezTo>
                <a:lnTo>
                  <a:pt x="1545385" y="1826014"/>
                </a:lnTo>
                <a:lnTo>
                  <a:pt x="1541379" y="1828800"/>
                </a:lnTo>
                <a:cubicBezTo>
                  <a:pt x="1524275" y="1841262"/>
                  <a:pt x="1533443" y="1836037"/>
                  <a:pt x="1553895" y="1822743"/>
                </a:cubicBezTo>
                <a:lnTo>
                  <a:pt x="1553998" y="1822675"/>
                </a:lnTo>
                <a:lnTo>
                  <a:pt x="1582052" y="1813410"/>
                </a:lnTo>
                <a:cubicBezTo>
                  <a:pt x="1589233" y="1811112"/>
                  <a:pt x="1593671" y="1809750"/>
                  <a:pt x="1593671" y="1809750"/>
                </a:cubicBezTo>
                <a:cubicBezTo>
                  <a:pt x="1616912" y="1790700"/>
                  <a:pt x="1691882" y="1758827"/>
                  <a:pt x="1663395" y="1752600"/>
                </a:cubicBezTo>
                <a:lnTo>
                  <a:pt x="1655597" y="1752306"/>
                </a:lnTo>
                <a:lnTo>
                  <a:pt x="1680826" y="1733550"/>
                </a:lnTo>
                <a:lnTo>
                  <a:pt x="1694770" y="1722121"/>
                </a:lnTo>
                <a:lnTo>
                  <a:pt x="1733119" y="1695450"/>
                </a:lnTo>
                <a:lnTo>
                  <a:pt x="1734349" y="1689679"/>
                </a:lnTo>
                <a:lnTo>
                  <a:pt x="1750549" y="1676400"/>
                </a:lnTo>
                <a:cubicBezTo>
                  <a:pt x="1727309" y="1663700"/>
                  <a:pt x="1699199" y="1658380"/>
                  <a:pt x="1680826" y="1638300"/>
                </a:cubicBezTo>
                <a:cubicBezTo>
                  <a:pt x="1603045" y="1553294"/>
                  <a:pt x="1776145" y="1505351"/>
                  <a:pt x="1802842" y="1485900"/>
                </a:cubicBezTo>
                <a:cubicBezTo>
                  <a:pt x="1827015" y="1468288"/>
                  <a:pt x="1849325" y="1447800"/>
                  <a:pt x="1872566" y="1428750"/>
                </a:cubicBezTo>
                <a:cubicBezTo>
                  <a:pt x="1831894" y="1422400"/>
                  <a:pt x="1784734" y="1434607"/>
                  <a:pt x="1750549" y="1409700"/>
                </a:cubicBezTo>
                <a:cubicBezTo>
                  <a:pt x="1730616" y="1395177"/>
                  <a:pt x="1797239" y="1397843"/>
                  <a:pt x="1820273" y="1390650"/>
                </a:cubicBezTo>
                <a:cubicBezTo>
                  <a:pt x="1837940" y="1385133"/>
                  <a:pt x="1855135" y="1377950"/>
                  <a:pt x="1872566" y="1371600"/>
                </a:cubicBezTo>
                <a:cubicBezTo>
                  <a:pt x="1840436" y="1266257"/>
                  <a:pt x="1948100" y="1295400"/>
                  <a:pt x="1994582" y="1276350"/>
                </a:cubicBezTo>
                <a:cubicBezTo>
                  <a:pt x="2041065" y="1257300"/>
                  <a:pt x="2099868" y="1268577"/>
                  <a:pt x="2151461" y="1257300"/>
                </a:cubicBezTo>
                <a:cubicBezTo>
                  <a:pt x="2187495" y="1249424"/>
                  <a:pt x="2221184" y="1231900"/>
                  <a:pt x="2256046" y="1219200"/>
                </a:cubicBezTo>
                <a:cubicBezTo>
                  <a:pt x="2273477" y="1212850"/>
                  <a:pt x="2291905" y="1209130"/>
                  <a:pt x="2308339" y="1200150"/>
                </a:cubicBezTo>
                <a:cubicBezTo>
                  <a:pt x="2354822" y="1174750"/>
                  <a:pt x="2397369" y="1137725"/>
                  <a:pt x="2447786" y="1123950"/>
                </a:cubicBezTo>
                <a:cubicBezTo>
                  <a:pt x="2475032" y="1116506"/>
                  <a:pt x="2494638" y="1111182"/>
                  <a:pt x="2508430" y="1107457"/>
                </a:cubicBezTo>
                <a:lnTo>
                  <a:pt x="2524675" y="1103107"/>
                </a:lnTo>
                <a:lnTo>
                  <a:pt x="2524890" y="1103065"/>
                </a:lnTo>
                <a:cubicBezTo>
                  <a:pt x="2534201" y="1100689"/>
                  <a:pt x="2542172" y="1098466"/>
                  <a:pt x="2534191" y="1100560"/>
                </a:cubicBezTo>
                <a:lnTo>
                  <a:pt x="2524675" y="1103107"/>
                </a:lnTo>
                <a:lnTo>
                  <a:pt x="2507542" y="1106488"/>
                </a:lnTo>
                <a:cubicBezTo>
                  <a:pt x="2510157" y="1105006"/>
                  <a:pt x="2526041" y="1099515"/>
                  <a:pt x="2569803" y="1085850"/>
                </a:cubicBezTo>
                <a:cubicBezTo>
                  <a:pt x="2592837" y="1078657"/>
                  <a:pt x="2616492" y="1073993"/>
                  <a:pt x="2639527" y="1066800"/>
                </a:cubicBezTo>
                <a:cubicBezTo>
                  <a:pt x="2657194" y="1061283"/>
                  <a:pt x="2674093" y="1053034"/>
                  <a:pt x="2691819" y="1047750"/>
                </a:cubicBezTo>
                <a:cubicBezTo>
                  <a:pt x="2738044" y="1033972"/>
                  <a:pt x="2785813" y="1026209"/>
                  <a:pt x="2831267" y="1009650"/>
                </a:cubicBezTo>
                <a:cubicBezTo>
                  <a:pt x="2848698" y="1003300"/>
                  <a:pt x="2865197" y="991304"/>
                  <a:pt x="2883559" y="990600"/>
                </a:cubicBezTo>
                <a:cubicBezTo>
                  <a:pt x="3197177" y="978574"/>
                  <a:pt x="3511072" y="977900"/>
                  <a:pt x="3824829" y="971550"/>
                </a:cubicBezTo>
                <a:cubicBezTo>
                  <a:pt x="3848070" y="965200"/>
                  <a:pt x="3871606" y="960023"/>
                  <a:pt x="3894553" y="952500"/>
                </a:cubicBezTo>
                <a:cubicBezTo>
                  <a:pt x="3929750" y="940960"/>
                  <a:pt x="3962760" y="920080"/>
                  <a:pt x="3999138" y="914400"/>
                </a:cubicBezTo>
                <a:lnTo>
                  <a:pt x="4121154" y="895350"/>
                </a:lnTo>
                <a:lnTo>
                  <a:pt x="4278033" y="838200"/>
                </a:lnTo>
                <a:cubicBezTo>
                  <a:pt x="4295464" y="831850"/>
                  <a:pt x="4312501" y="824020"/>
                  <a:pt x="4330326" y="819150"/>
                </a:cubicBezTo>
                <a:cubicBezTo>
                  <a:pt x="4353567" y="812800"/>
                  <a:pt x="4377103" y="807623"/>
                  <a:pt x="4400049" y="800100"/>
                </a:cubicBezTo>
                <a:cubicBezTo>
                  <a:pt x="4435247" y="788560"/>
                  <a:pt x="4467898" y="762979"/>
                  <a:pt x="4504635" y="762000"/>
                </a:cubicBezTo>
                <a:lnTo>
                  <a:pt x="5219303" y="742950"/>
                </a:lnTo>
                <a:cubicBezTo>
                  <a:pt x="5298956" y="713933"/>
                  <a:pt x="5300951" y="711582"/>
                  <a:pt x="5411043" y="685800"/>
                </a:cubicBezTo>
                <a:cubicBezTo>
                  <a:pt x="5445601" y="677707"/>
                  <a:pt x="5481127" y="675129"/>
                  <a:pt x="5515629" y="666750"/>
                </a:cubicBezTo>
                <a:cubicBezTo>
                  <a:pt x="5533564" y="662394"/>
                  <a:pt x="5550254" y="653217"/>
                  <a:pt x="5567921" y="647700"/>
                </a:cubicBezTo>
                <a:cubicBezTo>
                  <a:pt x="5640729" y="624966"/>
                  <a:pt x="5660048" y="624569"/>
                  <a:pt x="5742230" y="609600"/>
                </a:cubicBezTo>
                <a:cubicBezTo>
                  <a:pt x="6012199" y="619118"/>
                  <a:pt x="6320665" y="647261"/>
                  <a:pt x="6596345" y="609600"/>
                </a:cubicBezTo>
                <a:cubicBezTo>
                  <a:pt x="6632809" y="604619"/>
                  <a:pt x="6666069" y="584200"/>
                  <a:pt x="6700931" y="571500"/>
                </a:cubicBezTo>
                <a:lnTo>
                  <a:pt x="6753223" y="552450"/>
                </a:lnTo>
                <a:cubicBezTo>
                  <a:pt x="6770654" y="546100"/>
                  <a:pt x="6787327" y="536240"/>
                  <a:pt x="6805516" y="533400"/>
                </a:cubicBezTo>
                <a:lnTo>
                  <a:pt x="6927532" y="514350"/>
                </a:lnTo>
                <a:cubicBezTo>
                  <a:pt x="6944963" y="520700"/>
                  <a:pt x="6964537" y="522261"/>
                  <a:pt x="6979825" y="533400"/>
                </a:cubicBezTo>
                <a:cubicBezTo>
                  <a:pt x="7000336" y="548344"/>
                  <a:pt x="7007490" y="589405"/>
                  <a:pt x="7032118" y="590550"/>
                </a:cubicBezTo>
                <a:cubicBezTo>
                  <a:pt x="7287606" y="602432"/>
                  <a:pt x="7543425" y="577850"/>
                  <a:pt x="7799078" y="571500"/>
                </a:cubicBezTo>
                <a:cubicBezTo>
                  <a:pt x="8029400" y="545004"/>
                  <a:pt x="8072831" y="544522"/>
                  <a:pt x="8252282" y="514350"/>
                </a:cubicBezTo>
                <a:cubicBezTo>
                  <a:pt x="8287214" y="508477"/>
                  <a:pt x="8322367" y="503679"/>
                  <a:pt x="8356868" y="495300"/>
                </a:cubicBezTo>
                <a:cubicBezTo>
                  <a:pt x="8374804" y="490944"/>
                  <a:pt x="8391194" y="480457"/>
                  <a:pt x="8409160" y="476250"/>
                </a:cubicBezTo>
                <a:cubicBezTo>
                  <a:pt x="8472679" y="461374"/>
                  <a:pt x="8537486" y="453551"/>
                  <a:pt x="8600900" y="438150"/>
                </a:cubicBezTo>
                <a:cubicBezTo>
                  <a:pt x="8768637" y="397413"/>
                  <a:pt x="8672077" y="412221"/>
                  <a:pt x="8810071" y="361950"/>
                </a:cubicBezTo>
                <a:cubicBezTo>
                  <a:pt x="8832798" y="353671"/>
                  <a:pt x="8856554" y="349250"/>
                  <a:pt x="8879795" y="342900"/>
                </a:cubicBezTo>
                <a:cubicBezTo>
                  <a:pt x="8926278" y="355600"/>
                  <a:pt x="8973173" y="366615"/>
                  <a:pt x="9019243" y="381000"/>
                </a:cubicBezTo>
                <a:cubicBezTo>
                  <a:pt x="9097566" y="405457"/>
                  <a:pt x="9137345" y="425009"/>
                  <a:pt x="9210983" y="457200"/>
                </a:cubicBezTo>
                <a:cubicBezTo>
                  <a:pt x="9321378" y="450850"/>
                  <a:pt x="9432037" y="448616"/>
                  <a:pt x="9542170" y="438150"/>
                </a:cubicBezTo>
                <a:cubicBezTo>
                  <a:pt x="9566036" y="435882"/>
                  <a:pt x="9587977" y="420608"/>
                  <a:pt x="9611894" y="419100"/>
                </a:cubicBezTo>
                <a:cubicBezTo>
                  <a:pt x="9890567" y="401529"/>
                  <a:pt x="10169683" y="393700"/>
                  <a:pt x="10448578" y="381000"/>
                </a:cubicBezTo>
                <a:cubicBezTo>
                  <a:pt x="10746268" y="334523"/>
                  <a:pt x="10390805" y="401812"/>
                  <a:pt x="10692611" y="304800"/>
                </a:cubicBezTo>
                <a:cubicBezTo>
                  <a:pt x="10749457" y="286528"/>
                  <a:pt x="10809667" y="283386"/>
                  <a:pt x="10866920" y="266700"/>
                </a:cubicBezTo>
                <a:cubicBezTo>
                  <a:pt x="10897153" y="257889"/>
                  <a:pt x="10924391" y="239414"/>
                  <a:pt x="10954075" y="228600"/>
                </a:cubicBezTo>
                <a:cubicBezTo>
                  <a:pt x="10994203" y="213981"/>
                  <a:pt x="11035662" y="204095"/>
                  <a:pt x="11076091" y="190500"/>
                </a:cubicBezTo>
                <a:cubicBezTo>
                  <a:pt x="11111214" y="178689"/>
                  <a:pt x="11145342" y="163433"/>
                  <a:pt x="11180676" y="152400"/>
                </a:cubicBezTo>
                <a:cubicBezTo>
                  <a:pt x="11232802" y="136124"/>
                  <a:pt x="11368985" y="106650"/>
                  <a:pt x="11424709" y="76200"/>
                </a:cubicBezTo>
                <a:cubicBezTo>
                  <a:pt x="11447951" y="63500"/>
                  <a:pt x="11470307" y="48647"/>
                  <a:pt x="11494433" y="38100"/>
                </a:cubicBezTo>
                <a:cubicBezTo>
                  <a:pt x="11528552" y="23185"/>
                  <a:pt x="11599019" y="0"/>
                  <a:pt x="115990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421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EC8CEC6-F089-4DD3-B066-00A52F04EECA}"/>
              </a:ext>
            </a:extLst>
          </p:cNvPr>
          <p:cNvGrpSpPr/>
          <p:nvPr userDrawn="1"/>
        </p:nvGrpSpPr>
        <p:grpSpPr>
          <a:xfrm>
            <a:off x="272715" y="736947"/>
            <a:ext cx="4367464" cy="4950870"/>
            <a:chOff x="272715" y="736947"/>
            <a:chExt cx="4367464" cy="4950870"/>
          </a:xfrm>
        </p:grpSpPr>
        <p:sp>
          <p:nvSpPr>
            <p:cNvPr id="13" name="Oval 6">
              <a:extLst>
                <a:ext uri="{FF2B5EF4-FFF2-40B4-BE49-F238E27FC236}">
                  <a16:creationId xmlns:a16="http://schemas.microsoft.com/office/drawing/2014/main" id="{6644D5FA-5215-4715-907A-F534E5030758}"/>
                </a:ext>
              </a:extLst>
            </p:cNvPr>
            <p:cNvSpPr/>
            <p:nvPr userDrawn="1"/>
          </p:nvSpPr>
          <p:spPr>
            <a:xfrm>
              <a:off x="1544050" y="1433985"/>
              <a:ext cx="3096129" cy="4253832"/>
            </a:xfrm>
            <a:custGeom>
              <a:avLst/>
              <a:gdLst>
                <a:gd name="connsiteX0" fmla="*/ 0 w 2117558"/>
                <a:gd name="connsiteY0" fmla="*/ 1411705 h 2823410"/>
                <a:gd name="connsiteX1" fmla="*/ 1058779 w 2117558"/>
                <a:gd name="connsiteY1" fmla="*/ 0 h 2823410"/>
                <a:gd name="connsiteX2" fmla="*/ 2117558 w 2117558"/>
                <a:gd name="connsiteY2" fmla="*/ 1411705 h 2823410"/>
                <a:gd name="connsiteX3" fmla="*/ 1058779 w 2117558"/>
                <a:gd name="connsiteY3" fmla="*/ 2823410 h 2823410"/>
                <a:gd name="connsiteX4" fmla="*/ 0 w 2117558"/>
                <a:gd name="connsiteY4" fmla="*/ 1411705 h 2823410"/>
                <a:gd name="connsiteX0" fmla="*/ 0 w 2117558"/>
                <a:gd name="connsiteY0" fmla="*/ 1411705 h 2923551"/>
                <a:gd name="connsiteX1" fmla="*/ 1058779 w 2117558"/>
                <a:gd name="connsiteY1" fmla="*/ 0 h 2923551"/>
                <a:gd name="connsiteX2" fmla="*/ 2117558 w 2117558"/>
                <a:gd name="connsiteY2" fmla="*/ 1411705 h 2923551"/>
                <a:gd name="connsiteX3" fmla="*/ 1058779 w 2117558"/>
                <a:gd name="connsiteY3" fmla="*/ 2823410 h 2923551"/>
                <a:gd name="connsiteX4" fmla="*/ 0 w 2117558"/>
                <a:gd name="connsiteY4" fmla="*/ 1411705 h 2923551"/>
                <a:gd name="connsiteX0" fmla="*/ 0 w 2117558"/>
                <a:gd name="connsiteY0" fmla="*/ 1580565 h 3092411"/>
                <a:gd name="connsiteX1" fmla="*/ 1058779 w 2117558"/>
                <a:gd name="connsiteY1" fmla="*/ 168860 h 3092411"/>
                <a:gd name="connsiteX2" fmla="*/ 2117558 w 2117558"/>
                <a:gd name="connsiteY2" fmla="*/ 1580565 h 3092411"/>
                <a:gd name="connsiteX3" fmla="*/ 1058779 w 2117558"/>
                <a:gd name="connsiteY3" fmla="*/ 2992270 h 3092411"/>
                <a:gd name="connsiteX4" fmla="*/ 0 w 2117558"/>
                <a:gd name="connsiteY4" fmla="*/ 1580565 h 3092411"/>
                <a:gd name="connsiteX0" fmla="*/ 0 w 2160774"/>
                <a:gd name="connsiteY0" fmla="*/ 1413241 h 2827202"/>
                <a:gd name="connsiteX1" fmla="*/ 1058779 w 2160774"/>
                <a:gd name="connsiteY1" fmla="*/ 1536 h 2827202"/>
                <a:gd name="connsiteX2" fmla="*/ 2160774 w 2160774"/>
                <a:gd name="connsiteY2" fmla="*/ 1640812 h 2827202"/>
                <a:gd name="connsiteX3" fmla="*/ 1058779 w 2160774"/>
                <a:gd name="connsiteY3" fmla="*/ 2824946 h 2827202"/>
                <a:gd name="connsiteX4" fmla="*/ 0 w 2160774"/>
                <a:gd name="connsiteY4" fmla="*/ 1413241 h 2827202"/>
                <a:gd name="connsiteX0" fmla="*/ 0 w 2160774"/>
                <a:gd name="connsiteY0" fmla="*/ 1413241 h 2917665"/>
                <a:gd name="connsiteX1" fmla="*/ 1058779 w 2160774"/>
                <a:gd name="connsiteY1" fmla="*/ 1536 h 2917665"/>
                <a:gd name="connsiteX2" fmla="*/ 2160774 w 2160774"/>
                <a:gd name="connsiteY2" fmla="*/ 1640812 h 2917665"/>
                <a:gd name="connsiteX3" fmla="*/ 1058779 w 2160774"/>
                <a:gd name="connsiteY3" fmla="*/ 2824946 h 2917665"/>
                <a:gd name="connsiteX4" fmla="*/ 0 w 2160774"/>
                <a:gd name="connsiteY4" fmla="*/ 1413241 h 291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774" h="2917665">
                  <a:moveTo>
                    <a:pt x="0" y="1413241"/>
                  </a:moveTo>
                  <a:cubicBezTo>
                    <a:pt x="0" y="633578"/>
                    <a:pt x="698650" y="-36392"/>
                    <a:pt x="1058779" y="1536"/>
                  </a:cubicBezTo>
                  <a:cubicBezTo>
                    <a:pt x="1418908" y="39465"/>
                    <a:pt x="2160774" y="861149"/>
                    <a:pt x="2160774" y="1640812"/>
                  </a:cubicBezTo>
                  <a:cubicBezTo>
                    <a:pt x="2160774" y="2420475"/>
                    <a:pt x="1663795" y="3187978"/>
                    <a:pt x="1058779" y="2824946"/>
                  </a:cubicBezTo>
                  <a:cubicBezTo>
                    <a:pt x="453763" y="2461914"/>
                    <a:pt x="0" y="2192904"/>
                    <a:pt x="0" y="1413241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CE0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9" name="Oval 6">
              <a:extLst>
                <a:ext uri="{FF2B5EF4-FFF2-40B4-BE49-F238E27FC236}">
                  <a16:creationId xmlns:a16="http://schemas.microsoft.com/office/drawing/2014/main" id="{481CEE84-CC06-402E-9C47-AA6DFCFCDC89}"/>
                </a:ext>
              </a:extLst>
            </p:cNvPr>
            <p:cNvSpPr/>
            <p:nvPr userDrawn="1"/>
          </p:nvSpPr>
          <p:spPr>
            <a:xfrm>
              <a:off x="272715" y="736947"/>
              <a:ext cx="3416969" cy="4458689"/>
            </a:xfrm>
            <a:custGeom>
              <a:avLst/>
              <a:gdLst>
                <a:gd name="connsiteX0" fmla="*/ 0 w 2117558"/>
                <a:gd name="connsiteY0" fmla="*/ 1411705 h 2823410"/>
                <a:gd name="connsiteX1" fmla="*/ 1058779 w 2117558"/>
                <a:gd name="connsiteY1" fmla="*/ 0 h 2823410"/>
                <a:gd name="connsiteX2" fmla="*/ 2117558 w 2117558"/>
                <a:gd name="connsiteY2" fmla="*/ 1411705 h 2823410"/>
                <a:gd name="connsiteX3" fmla="*/ 1058779 w 2117558"/>
                <a:gd name="connsiteY3" fmla="*/ 2823410 h 2823410"/>
                <a:gd name="connsiteX4" fmla="*/ 0 w 2117558"/>
                <a:gd name="connsiteY4" fmla="*/ 1411705 h 2823410"/>
                <a:gd name="connsiteX0" fmla="*/ 0 w 2117558"/>
                <a:gd name="connsiteY0" fmla="*/ 1411705 h 2923551"/>
                <a:gd name="connsiteX1" fmla="*/ 1058779 w 2117558"/>
                <a:gd name="connsiteY1" fmla="*/ 0 h 2923551"/>
                <a:gd name="connsiteX2" fmla="*/ 2117558 w 2117558"/>
                <a:gd name="connsiteY2" fmla="*/ 1411705 h 2923551"/>
                <a:gd name="connsiteX3" fmla="*/ 1058779 w 2117558"/>
                <a:gd name="connsiteY3" fmla="*/ 2823410 h 2923551"/>
                <a:gd name="connsiteX4" fmla="*/ 0 w 2117558"/>
                <a:gd name="connsiteY4" fmla="*/ 1411705 h 2923551"/>
                <a:gd name="connsiteX0" fmla="*/ 0 w 2117558"/>
                <a:gd name="connsiteY0" fmla="*/ 1580565 h 3092411"/>
                <a:gd name="connsiteX1" fmla="*/ 1058779 w 2117558"/>
                <a:gd name="connsiteY1" fmla="*/ 168860 h 3092411"/>
                <a:gd name="connsiteX2" fmla="*/ 2117558 w 2117558"/>
                <a:gd name="connsiteY2" fmla="*/ 1580565 h 3092411"/>
                <a:gd name="connsiteX3" fmla="*/ 1058779 w 2117558"/>
                <a:gd name="connsiteY3" fmla="*/ 2992270 h 3092411"/>
                <a:gd name="connsiteX4" fmla="*/ 0 w 2117558"/>
                <a:gd name="connsiteY4" fmla="*/ 1580565 h 3092411"/>
                <a:gd name="connsiteX0" fmla="*/ 0 w 2160774"/>
                <a:gd name="connsiteY0" fmla="*/ 1413241 h 2827202"/>
                <a:gd name="connsiteX1" fmla="*/ 1058779 w 2160774"/>
                <a:gd name="connsiteY1" fmla="*/ 1536 h 2827202"/>
                <a:gd name="connsiteX2" fmla="*/ 2160774 w 2160774"/>
                <a:gd name="connsiteY2" fmla="*/ 1640812 h 2827202"/>
                <a:gd name="connsiteX3" fmla="*/ 1058779 w 2160774"/>
                <a:gd name="connsiteY3" fmla="*/ 2824946 h 2827202"/>
                <a:gd name="connsiteX4" fmla="*/ 0 w 2160774"/>
                <a:gd name="connsiteY4" fmla="*/ 1413241 h 2827202"/>
                <a:gd name="connsiteX0" fmla="*/ 0 w 2160774"/>
                <a:gd name="connsiteY0" fmla="*/ 1413241 h 2917665"/>
                <a:gd name="connsiteX1" fmla="*/ 1058779 w 2160774"/>
                <a:gd name="connsiteY1" fmla="*/ 1536 h 2917665"/>
                <a:gd name="connsiteX2" fmla="*/ 2160774 w 2160774"/>
                <a:gd name="connsiteY2" fmla="*/ 1640812 h 2917665"/>
                <a:gd name="connsiteX3" fmla="*/ 1058779 w 2160774"/>
                <a:gd name="connsiteY3" fmla="*/ 2824946 h 2917665"/>
                <a:gd name="connsiteX4" fmla="*/ 0 w 2160774"/>
                <a:gd name="connsiteY4" fmla="*/ 1413241 h 291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774" h="2917665">
                  <a:moveTo>
                    <a:pt x="0" y="1413241"/>
                  </a:moveTo>
                  <a:cubicBezTo>
                    <a:pt x="0" y="633578"/>
                    <a:pt x="698650" y="-36392"/>
                    <a:pt x="1058779" y="1536"/>
                  </a:cubicBezTo>
                  <a:cubicBezTo>
                    <a:pt x="1418908" y="39465"/>
                    <a:pt x="2160774" y="861149"/>
                    <a:pt x="2160774" y="1640812"/>
                  </a:cubicBezTo>
                  <a:cubicBezTo>
                    <a:pt x="2160774" y="2420475"/>
                    <a:pt x="1663795" y="3187978"/>
                    <a:pt x="1058779" y="2824946"/>
                  </a:cubicBezTo>
                  <a:cubicBezTo>
                    <a:pt x="453763" y="2461914"/>
                    <a:pt x="0" y="2192904"/>
                    <a:pt x="0" y="1413241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FC7C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</p:grp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96103AA-E937-4854-900F-BDBA2CBC37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8" y="1063488"/>
            <a:ext cx="3513223" cy="4624329"/>
          </a:xfrm>
          <a:custGeom>
            <a:avLst/>
            <a:gdLst>
              <a:gd name="connsiteX0" fmla="*/ 1179095 w 2406317"/>
              <a:gd name="connsiteY0" fmla="*/ 1516 h 2879432"/>
              <a:gd name="connsiteX1" fmla="*/ 2406317 w 2406317"/>
              <a:gd name="connsiteY1" fmla="*/ 1619311 h 2879432"/>
              <a:gd name="connsiteX2" fmla="*/ 1179095 w 2406317"/>
              <a:gd name="connsiteY2" fmla="*/ 2787928 h 2879432"/>
              <a:gd name="connsiteX3" fmla="*/ 0 w 2406317"/>
              <a:gd name="connsiteY3" fmla="*/ 1394722 h 2879432"/>
              <a:gd name="connsiteX4" fmla="*/ 1179095 w 2406317"/>
              <a:gd name="connsiteY4" fmla="*/ 1516 h 287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6317" h="2879432">
                <a:moveTo>
                  <a:pt x="1179095" y="1516"/>
                </a:moveTo>
                <a:cubicBezTo>
                  <a:pt x="1580148" y="38948"/>
                  <a:pt x="2406317" y="849865"/>
                  <a:pt x="2406317" y="1619311"/>
                </a:cubicBezTo>
                <a:cubicBezTo>
                  <a:pt x="2406317" y="2388757"/>
                  <a:pt x="1852863" y="3146203"/>
                  <a:pt x="1179095" y="2787928"/>
                </a:cubicBezTo>
                <a:cubicBezTo>
                  <a:pt x="505327" y="2429653"/>
                  <a:pt x="0" y="2164168"/>
                  <a:pt x="0" y="1394722"/>
                </a:cubicBezTo>
                <a:cubicBezTo>
                  <a:pt x="0" y="625276"/>
                  <a:pt x="778042" y="-35915"/>
                  <a:pt x="1179095" y="151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9574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253D4F6-D69B-40BF-923E-C4EBB24EE0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0413" y="1659611"/>
            <a:ext cx="5672885" cy="4313547"/>
          </a:xfrm>
          <a:custGeom>
            <a:avLst/>
            <a:gdLst>
              <a:gd name="connsiteX0" fmla="*/ 5672885 w 5672885"/>
              <a:gd name="connsiteY0" fmla="*/ 0 h 4313547"/>
              <a:gd name="connsiteX1" fmla="*/ 3249441 w 5672885"/>
              <a:gd name="connsiteY1" fmla="*/ 4313547 h 4313547"/>
              <a:gd name="connsiteX2" fmla="*/ 0 w 5672885"/>
              <a:gd name="connsiteY2" fmla="*/ 2196470 h 431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72885" h="4313547">
                <a:moveTo>
                  <a:pt x="5672885" y="0"/>
                </a:moveTo>
                <a:lnTo>
                  <a:pt x="3249441" y="4313547"/>
                </a:lnTo>
                <a:lnTo>
                  <a:pt x="0" y="21964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693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3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8" r:id="rId12"/>
    <p:sldLayoutId id="2147483719" r:id="rId13"/>
    <p:sldLayoutId id="2147483720" r:id="rId14"/>
    <p:sldLayoutId id="2147483721" r:id="rId15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7.png"/><Relationship Id="rId7" Type="http://schemas.openxmlformats.org/officeDocument/2006/relationships/image" Target="../media/image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7.png"/><Relationship Id="rId7" Type="http://schemas.openxmlformats.org/officeDocument/2006/relationships/image" Target="../media/image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39.png"/><Relationship Id="rId5" Type="http://schemas.openxmlformats.org/officeDocument/2006/relationships/image" Target="../media/image43.png"/><Relationship Id="rId10" Type="http://schemas.openxmlformats.org/officeDocument/2006/relationships/image" Target="../media/image3.png"/><Relationship Id="rId4" Type="http://schemas.openxmlformats.org/officeDocument/2006/relationships/image" Target="../media/image42.png"/><Relationship Id="rId9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25"/>
          <p:cNvSpPr txBox="1"/>
          <p:nvPr/>
        </p:nvSpPr>
        <p:spPr>
          <a:xfrm>
            <a:off x="607102" y="4573349"/>
            <a:ext cx="3829439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400" b="1">
                <a:latin typeface="Optima"/>
                <a:ea typeface="Optima"/>
                <a:cs typeface="Optima"/>
                <a:sym typeface="Optima"/>
              </a:defRPr>
            </a:pPr>
            <a:r>
              <a:rPr sz="2400" dirty="0"/>
              <a:t>Kementerian Agama RI</a:t>
            </a:r>
          </a:p>
          <a:p>
            <a:pPr>
              <a:defRPr sz="1200">
                <a:latin typeface="Optima"/>
                <a:ea typeface="Optima"/>
                <a:cs typeface="Optima"/>
                <a:sym typeface="Optima"/>
              </a:defRPr>
            </a:pPr>
            <a:r>
              <a:rPr sz="1600" dirty="0" err="1"/>
              <a:t>Direktorat</a:t>
            </a:r>
            <a:r>
              <a:rPr sz="1600" dirty="0"/>
              <a:t> </a:t>
            </a:r>
            <a:r>
              <a:rPr sz="1600" dirty="0" err="1"/>
              <a:t>Jenderal</a:t>
            </a:r>
            <a:r>
              <a:rPr sz="1600" dirty="0"/>
              <a:t> Pendidikan Islam</a:t>
            </a:r>
          </a:p>
          <a:p>
            <a:pPr>
              <a:defRPr sz="1200">
                <a:latin typeface="Optima"/>
                <a:ea typeface="Optima"/>
                <a:cs typeface="Optima"/>
                <a:sym typeface="Optima"/>
              </a:defRPr>
            </a:pPr>
            <a:r>
              <a:rPr sz="1600" dirty="0" err="1"/>
              <a:t>Direktorat</a:t>
            </a:r>
            <a:r>
              <a:rPr sz="1600" dirty="0"/>
              <a:t> </a:t>
            </a:r>
            <a:r>
              <a:rPr sz="1600" dirty="0" err="1"/>
              <a:t>Kurikulum</a:t>
            </a:r>
            <a:r>
              <a:rPr sz="1600" dirty="0"/>
              <a:t>, Sarana, </a:t>
            </a:r>
            <a:r>
              <a:rPr sz="1600" dirty="0" err="1"/>
              <a:t>Kelembagaan</a:t>
            </a:r>
            <a:r>
              <a:rPr sz="1600" dirty="0"/>
              <a:t>, dan </a:t>
            </a:r>
            <a:r>
              <a:rPr sz="1600" dirty="0" err="1"/>
              <a:t>Kesiswaan</a:t>
            </a:r>
            <a:r>
              <a:rPr sz="1600" dirty="0"/>
              <a:t> Madrasah</a:t>
            </a:r>
          </a:p>
        </p:txBody>
      </p:sp>
      <p:grpSp>
        <p:nvGrpSpPr>
          <p:cNvPr id="119" name="Group 35"/>
          <p:cNvGrpSpPr/>
          <p:nvPr/>
        </p:nvGrpSpPr>
        <p:grpSpPr>
          <a:xfrm>
            <a:off x="-2944202" y="3664781"/>
            <a:ext cx="8990811" cy="6845839"/>
            <a:chOff x="0" y="0"/>
            <a:chExt cx="8990809" cy="6845837"/>
          </a:xfrm>
        </p:grpSpPr>
        <p:sp>
          <p:nvSpPr>
            <p:cNvPr id="116" name="Rectangle 6"/>
            <p:cNvSpPr/>
            <p:nvPr/>
          </p:nvSpPr>
          <p:spPr>
            <a:xfrm rot="12964633" flipH="1">
              <a:off x="-195830" y="2870188"/>
              <a:ext cx="7772401" cy="186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56" extrusionOk="0">
                  <a:moveTo>
                    <a:pt x="0" y="17056"/>
                  </a:moveTo>
                  <a:cubicBezTo>
                    <a:pt x="7449" y="-4544"/>
                    <a:pt x="17352" y="-944"/>
                    <a:pt x="21600" y="2933"/>
                  </a:cubicBezTo>
                  <a:lnTo>
                    <a:pt x="21600" y="17056"/>
                  </a:lnTo>
                  <a:cubicBezTo>
                    <a:pt x="9757" y="718"/>
                    <a:pt x="4993" y="8551"/>
                    <a:pt x="42" y="17056"/>
                  </a:cubicBezTo>
                  <a:lnTo>
                    <a:pt x="0" y="17056"/>
                  </a:lnTo>
                  <a:close/>
                </a:path>
              </a:pathLst>
            </a:custGeom>
            <a:solidFill>
              <a:srgbClr val="006C3B">
                <a:alpha val="8979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Rectangle 6"/>
            <p:cNvSpPr/>
            <p:nvPr/>
          </p:nvSpPr>
          <p:spPr>
            <a:xfrm rot="12159955" flipH="1">
              <a:off x="416983" y="2022241"/>
              <a:ext cx="8072751" cy="2336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73" extrusionOk="0">
                  <a:moveTo>
                    <a:pt x="0" y="17147"/>
                  </a:moveTo>
                  <a:cubicBezTo>
                    <a:pt x="6587" y="-2827"/>
                    <a:pt x="15092" y="-1541"/>
                    <a:pt x="20271" y="2290"/>
                  </a:cubicBezTo>
                  <a:lnTo>
                    <a:pt x="21600" y="18773"/>
                  </a:lnTo>
                  <a:cubicBezTo>
                    <a:pt x="9675" y="2449"/>
                    <a:pt x="5095" y="9213"/>
                    <a:pt x="109" y="17711"/>
                  </a:cubicBezTo>
                  <a:lnTo>
                    <a:pt x="0" y="17147"/>
                  </a:lnTo>
                  <a:close/>
                </a:path>
              </a:pathLst>
            </a:custGeom>
            <a:solidFill>
              <a:srgbClr val="006C3B">
                <a:alpha val="6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Rectangle 6"/>
            <p:cNvSpPr/>
            <p:nvPr/>
          </p:nvSpPr>
          <p:spPr>
            <a:xfrm rot="12159955" flipH="1">
              <a:off x="625870" y="1493820"/>
              <a:ext cx="8226927" cy="2365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54" extrusionOk="0">
                  <a:moveTo>
                    <a:pt x="140" y="13036"/>
                  </a:moveTo>
                  <a:cubicBezTo>
                    <a:pt x="6822" y="-2746"/>
                    <a:pt x="15214" y="-1304"/>
                    <a:pt x="20296" y="2498"/>
                  </a:cubicBezTo>
                  <a:lnTo>
                    <a:pt x="21600" y="18854"/>
                  </a:lnTo>
                  <a:cubicBezTo>
                    <a:pt x="9898" y="2656"/>
                    <a:pt x="5498" y="7202"/>
                    <a:pt x="0" y="13375"/>
                  </a:cubicBezTo>
                  <a:lnTo>
                    <a:pt x="140" y="13036"/>
                  </a:lnTo>
                  <a:close/>
                </a:path>
              </a:pathLst>
            </a:custGeom>
            <a:solidFill>
              <a:srgbClr val="D86E26">
                <a:alpha val="3782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6CD697C-C8BC-09DF-641F-8D72CEB780DC}"/>
              </a:ext>
            </a:extLst>
          </p:cNvPr>
          <p:cNvSpPr txBox="1"/>
          <p:nvPr/>
        </p:nvSpPr>
        <p:spPr>
          <a:xfrm>
            <a:off x="548763" y="1404695"/>
            <a:ext cx="7462944" cy="20005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800" b="1" dirty="0" err="1">
                <a:solidFill>
                  <a:srgbClr val="0F4D2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Implementasi</a:t>
            </a:r>
            <a:r>
              <a:rPr lang="en-US" sz="4000" b="1" dirty="0">
                <a:solidFill>
                  <a:srgbClr val="0F4D2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r>
              <a:rPr lang="en-US" sz="3600" b="1" dirty="0" err="1">
                <a:solidFill>
                  <a:srgbClr val="0F4D2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Kurikulum</a:t>
            </a:r>
            <a:r>
              <a:rPr lang="en-US" sz="3600" b="1" dirty="0">
                <a:solidFill>
                  <a:srgbClr val="0F4D2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3600" b="1" dirty="0" err="1">
                <a:solidFill>
                  <a:srgbClr val="0F4D2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Berbasis</a:t>
            </a:r>
            <a:r>
              <a:rPr lang="en-US" sz="3600" b="1" dirty="0">
                <a:solidFill>
                  <a:srgbClr val="0F4D2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Cinta (KBC) </a:t>
            </a:r>
          </a:p>
          <a:p>
            <a:r>
              <a:rPr lang="en-US" sz="4000" b="1" dirty="0">
                <a:solidFill>
                  <a:srgbClr val="0F4D2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Pada </a:t>
            </a:r>
            <a:r>
              <a:rPr lang="en-US" sz="4000" b="1" dirty="0" err="1">
                <a:solidFill>
                  <a:srgbClr val="0F4D2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Budaya</a:t>
            </a:r>
            <a:r>
              <a:rPr lang="en-US" sz="4000" b="1" dirty="0">
                <a:solidFill>
                  <a:srgbClr val="0F4D2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/Iklim Madrasah</a:t>
            </a: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5C5F355B-BA92-7867-586F-99AE9B94CBD7}"/>
              </a:ext>
            </a:extLst>
          </p:cNvPr>
          <p:cNvGrpSpPr/>
          <p:nvPr/>
        </p:nvGrpSpPr>
        <p:grpSpPr>
          <a:xfrm>
            <a:off x="3647563" y="339782"/>
            <a:ext cx="4364355" cy="638175"/>
            <a:chOff x="2962227" y="497543"/>
            <a:chExt cx="4364355" cy="638175"/>
          </a:xfrm>
        </p:grpSpPr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0A99D199-1BA6-C43D-3406-D15373AE1FF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62227" y="497543"/>
              <a:ext cx="714374" cy="638174"/>
            </a:xfrm>
            <a:prstGeom prst="rect">
              <a:avLst/>
            </a:prstGeom>
          </p:spPr>
        </p:pic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4C0B2AC3-FD2F-B5BF-8555-65CEBC55338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69950" y="497543"/>
              <a:ext cx="1895474" cy="638174"/>
            </a:xfrm>
            <a:prstGeom prst="rect">
              <a:avLst/>
            </a:prstGeom>
          </p:spPr>
        </p:pic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07548716-6877-356E-6C61-A867BE84921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4771" y="497543"/>
              <a:ext cx="1371600" cy="638174"/>
            </a:xfrm>
            <a:prstGeom prst="rect">
              <a:avLst/>
            </a:prstGeom>
          </p:spPr>
        </p:pic>
      </p:grpSp>
      <p:pic>
        <p:nvPicPr>
          <p:cNvPr id="8" name="object 5">
            <a:extLst>
              <a:ext uri="{FF2B5EF4-FFF2-40B4-BE49-F238E27FC236}">
                <a16:creationId xmlns:a16="http://schemas.microsoft.com/office/drawing/2014/main" id="{76226281-63DF-18D7-0491-9D034E4CE1D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 flipH="1">
            <a:off x="2131622" y="3180950"/>
            <a:ext cx="10060378" cy="47147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6FDED3E-0F20-EBF7-0A51-82276221D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23" y="1420999"/>
            <a:ext cx="11077953" cy="384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3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EA8DA-5349-69DC-2483-1447E7BC4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7C991-DAFE-66D1-C01C-87805F3F8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1155AD-E498-D93D-F6BB-190CB6983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843" y="237863"/>
            <a:ext cx="10831134" cy="593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653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206795D-AE0F-4C36-9CF7-51D90AA38192}"/>
              </a:ext>
            </a:extLst>
          </p:cNvPr>
          <p:cNvSpPr txBox="1"/>
          <p:nvPr/>
        </p:nvSpPr>
        <p:spPr>
          <a:xfrm>
            <a:off x="4083150" y="134059"/>
            <a:ext cx="4025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en-US" sz="4400" b="1" dirty="0" err="1">
                <a:latin typeface="Roboto Black" panose="02000000000000000000" pitchFamily="2" charset="0"/>
                <a:ea typeface="Roboto Black" panose="02000000000000000000" pitchFamily="2" charset="0"/>
              </a:rPr>
              <a:t>Apersepsi</a:t>
            </a:r>
            <a:endParaRPr lang="en-ID" sz="4400" b="1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AC8B54-E4A1-44DB-BE04-7EF6D7A1D8FD}"/>
              </a:ext>
            </a:extLst>
          </p:cNvPr>
          <p:cNvSpPr/>
          <p:nvPr/>
        </p:nvSpPr>
        <p:spPr>
          <a:xfrm>
            <a:off x="4277033" y="844127"/>
            <a:ext cx="2603826" cy="59373"/>
          </a:xfrm>
          <a:prstGeom prst="rect">
            <a:avLst/>
          </a:prstGeom>
          <a:solidFill>
            <a:srgbClr val="CE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Rectangle 11"/>
          <p:cNvSpPr/>
          <p:nvPr/>
        </p:nvSpPr>
        <p:spPr>
          <a:xfrm>
            <a:off x="6389809" y="612112"/>
            <a:ext cx="96979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en-US" sz="2800" dirty="0"/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AB715651-6242-04B5-CC39-10A146C305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68" b="18268"/>
          <a:stretch>
            <a:fillRect/>
          </a:stretch>
        </p:blipFill>
        <p:spPr>
          <a:xfrm>
            <a:off x="37751" y="3121220"/>
            <a:ext cx="11592233" cy="3541505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D653D3C-14C3-C99F-661A-BC5869A7D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68" y="98351"/>
            <a:ext cx="1080463" cy="10275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2A3F4F-75E0-E436-964B-AB926167C209}"/>
              </a:ext>
            </a:extLst>
          </p:cNvPr>
          <p:cNvSpPr txBox="1"/>
          <p:nvPr/>
        </p:nvSpPr>
        <p:spPr>
          <a:xfrm>
            <a:off x="881415" y="945275"/>
            <a:ext cx="117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Roboto Black" panose="02000000000000000000" pitchFamily="2" charset="0"/>
                <a:ea typeface="Roboto Black" panose="02000000000000000000" pitchFamily="2" charset="0"/>
              </a:rPr>
              <a:t>1.</a:t>
            </a:r>
            <a:endParaRPr lang="en-ID" sz="24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2046A2-C97B-3178-1519-43138C73598B}"/>
              </a:ext>
            </a:extLst>
          </p:cNvPr>
          <p:cNvSpPr/>
          <p:nvPr/>
        </p:nvSpPr>
        <p:spPr>
          <a:xfrm>
            <a:off x="1762829" y="929145"/>
            <a:ext cx="104291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400" dirty="0"/>
              <a:t>Apa yang </a:t>
            </a:r>
            <a:r>
              <a:rPr lang="en-US" sz="2400" dirty="0" err="1"/>
              <a:t>terbayang</a:t>
            </a:r>
            <a:r>
              <a:rPr lang="en-US" sz="2400" dirty="0"/>
              <a:t> </a:t>
            </a:r>
            <a:r>
              <a:rPr lang="en-US" sz="2400" dirty="0" err="1"/>
              <a:t>ketika</a:t>
            </a:r>
            <a:r>
              <a:rPr lang="en-US" sz="2400" dirty="0"/>
              <a:t> </a:t>
            </a:r>
            <a:r>
              <a:rPr lang="en-US" sz="2400" dirty="0" err="1"/>
              <a:t>mendengar</a:t>
            </a:r>
            <a:r>
              <a:rPr lang="en-US" sz="2400" dirty="0"/>
              <a:t> kata “KBC”?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DEFD83-F00A-BE3C-148E-B65C2A0D035E}"/>
              </a:ext>
            </a:extLst>
          </p:cNvPr>
          <p:cNvSpPr txBox="1"/>
          <p:nvPr/>
        </p:nvSpPr>
        <p:spPr>
          <a:xfrm>
            <a:off x="867819" y="1490558"/>
            <a:ext cx="117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Roboto Black" panose="02000000000000000000" pitchFamily="2" charset="0"/>
                <a:ea typeface="Roboto Black" panose="02000000000000000000" pitchFamily="2" charset="0"/>
              </a:rPr>
              <a:t>2.</a:t>
            </a:r>
            <a:endParaRPr lang="en-ID" sz="24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ABA82-55BA-66A6-89C8-FFBB9FC5A84A}"/>
              </a:ext>
            </a:extLst>
          </p:cNvPr>
          <p:cNvSpPr/>
          <p:nvPr/>
        </p:nvSpPr>
        <p:spPr>
          <a:xfrm>
            <a:off x="1762829" y="1450424"/>
            <a:ext cx="104291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400" dirty="0" err="1"/>
              <a:t>Apakah</a:t>
            </a:r>
            <a:r>
              <a:rPr lang="en-US" sz="2400" dirty="0"/>
              <a:t> KBC </a:t>
            </a:r>
            <a:r>
              <a:rPr lang="en-US" sz="2400" dirty="0" err="1"/>
              <a:t>menggantikan</a:t>
            </a:r>
            <a:r>
              <a:rPr lang="en-US" sz="2400" dirty="0"/>
              <a:t> </a:t>
            </a:r>
            <a:r>
              <a:rPr lang="en-US" sz="2400" dirty="0" err="1"/>
              <a:t>KurMer</a:t>
            </a:r>
            <a:r>
              <a:rPr lang="en-US" sz="2400" dirty="0"/>
              <a:t>/</a:t>
            </a:r>
            <a:r>
              <a:rPr lang="en-US" sz="2400" dirty="0" err="1"/>
              <a:t>KurNas</a:t>
            </a:r>
            <a:r>
              <a:rPr lang="en-US" sz="2400" dirty="0"/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1860E5-DEC8-C5DC-7A57-8F2C0D537DDC}"/>
              </a:ext>
            </a:extLst>
          </p:cNvPr>
          <p:cNvSpPr txBox="1"/>
          <p:nvPr/>
        </p:nvSpPr>
        <p:spPr>
          <a:xfrm>
            <a:off x="854772" y="1982818"/>
            <a:ext cx="117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Roboto Black" panose="02000000000000000000" pitchFamily="2" charset="0"/>
                <a:ea typeface="Roboto Black" panose="02000000000000000000" pitchFamily="2" charset="0"/>
              </a:rPr>
              <a:t>3.</a:t>
            </a:r>
            <a:endParaRPr lang="en-ID" sz="24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F45D60-D7C2-3903-E9EA-BB695616C33F}"/>
              </a:ext>
            </a:extLst>
          </p:cNvPr>
          <p:cNvSpPr/>
          <p:nvPr/>
        </p:nvSpPr>
        <p:spPr>
          <a:xfrm>
            <a:off x="1751170" y="1942684"/>
            <a:ext cx="104291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400" dirty="0"/>
              <a:t>Di mana </a:t>
            </a:r>
            <a:r>
              <a:rPr lang="en-US" sz="2400" dirty="0" err="1"/>
              <a:t>posisi</a:t>
            </a:r>
            <a:r>
              <a:rPr lang="en-US" sz="2400" dirty="0"/>
              <a:t> KBC?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2E05C7-08CC-B995-D88D-E0A015DC2A48}"/>
              </a:ext>
            </a:extLst>
          </p:cNvPr>
          <p:cNvSpPr txBox="1"/>
          <p:nvPr/>
        </p:nvSpPr>
        <p:spPr>
          <a:xfrm>
            <a:off x="854772" y="2428723"/>
            <a:ext cx="117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Roboto Black" panose="02000000000000000000" pitchFamily="2" charset="0"/>
                <a:ea typeface="Roboto Black" panose="02000000000000000000" pitchFamily="2" charset="0"/>
              </a:rPr>
              <a:t>4.</a:t>
            </a:r>
            <a:endParaRPr lang="en-ID" sz="24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BB8DF9-613C-4D50-892F-D5D2ABA66A6E}"/>
              </a:ext>
            </a:extLst>
          </p:cNvPr>
          <p:cNvSpPr/>
          <p:nvPr/>
        </p:nvSpPr>
        <p:spPr>
          <a:xfrm>
            <a:off x="1738124" y="2404349"/>
            <a:ext cx="104291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400" dirty="0" err="1"/>
              <a:t>Apakah</a:t>
            </a:r>
            <a:r>
              <a:rPr lang="en-US" sz="2400" dirty="0"/>
              <a:t> </a:t>
            </a: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penting</a:t>
            </a:r>
            <a:r>
              <a:rPr lang="en-US" sz="2400" dirty="0"/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861069-F4BB-51CE-316E-35D0E7ED9305}"/>
              </a:ext>
            </a:extLst>
          </p:cNvPr>
          <p:cNvSpPr txBox="1"/>
          <p:nvPr/>
        </p:nvSpPr>
        <p:spPr>
          <a:xfrm>
            <a:off x="841726" y="2890388"/>
            <a:ext cx="117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Roboto Black" panose="02000000000000000000" pitchFamily="2" charset="0"/>
                <a:ea typeface="Roboto Black" panose="02000000000000000000" pitchFamily="2" charset="0"/>
              </a:rPr>
              <a:t>5.</a:t>
            </a:r>
            <a:endParaRPr lang="en-ID" sz="24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D1284F-4183-E18A-F49D-7B13E4C732D3}"/>
              </a:ext>
            </a:extLst>
          </p:cNvPr>
          <p:cNvSpPr/>
          <p:nvPr/>
        </p:nvSpPr>
        <p:spPr>
          <a:xfrm>
            <a:off x="1725078" y="2866014"/>
            <a:ext cx="104291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Mengapa</a:t>
            </a:r>
            <a:r>
              <a:rPr lang="en-US" sz="2400" dirty="0"/>
              <a:t> </a:t>
            </a:r>
            <a:r>
              <a:rPr lang="en-US" sz="2400" dirty="0" err="1"/>
              <a:t>seluruh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/Pendidikan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didasari</a:t>
            </a:r>
            <a:r>
              <a:rPr lang="en-US" sz="2400" dirty="0"/>
              <a:t> </a:t>
            </a:r>
          </a:p>
          <a:p>
            <a:pPr algn="just"/>
            <a:r>
              <a:rPr lang="en-US" sz="2400" dirty="0" err="1"/>
              <a:t>dengan</a:t>
            </a:r>
            <a:r>
              <a:rPr lang="en-US" sz="2400" dirty="0"/>
              <a:t> CINTA?</a:t>
            </a:r>
          </a:p>
          <a:p>
            <a:pPr lvl="0"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880440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" grpId="0"/>
      <p:bldP spid="4" grpId="0"/>
      <p:bldP spid="5" grpId="0"/>
      <p:bldP spid="6" grpId="0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9DF25C-FB28-4C25-ABE2-1E08211B215C}"/>
              </a:ext>
            </a:extLst>
          </p:cNvPr>
          <p:cNvSpPr txBox="1"/>
          <p:nvPr/>
        </p:nvSpPr>
        <p:spPr>
          <a:xfrm>
            <a:off x="-558800" y="330201"/>
            <a:ext cx="7900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AMATI GAMBAR BERIKUT!</a:t>
            </a:r>
            <a:endParaRPr lang="en-ID" sz="36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5F1186A-BB7D-0519-814F-0D2B492BA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1752600"/>
            <a:ext cx="45466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1ED05DD-025D-7342-4953-DE9EF4136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809750"/>
            <a:ext cx="5181601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A8069F-5B58-BF27-8B77-F0025910480D}"/>
              </a:ext>
            </a:extLst>
          </p:cNvPr>
          <p:cNvSpPr/>
          <p:nvPr/>
        </p:nvSpPr>
        <p:spPr>
          <a:xfrm>
            <a:off x="1612901" y="4851400"/>
            <a:ext cx="3911600" cy="5782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Algerian" panose="04020705040A02060702" pitchFamily="82" charset="0"/>
              </a:rPr>
              <a:t>Botol 1</a:t>
            </a:r>
            <a:endParaRPr lang="en-ID" sz="2400">
              <a:latin typeface="Algerian" panose="04020705040A02060702" pitchFamily="8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04CB02-690E-B3C9-354C-8B071B0F92A5}"/>
              </a:ext>
            </a:extLst>
          </p:cNvPr>
          <p:cNvSpPr/>
          <p:nvPr/>
        </p:nvSpPr>
        <p:spPr>
          <a:xfrm>
            <a:off x="6667500" y="4887433"/>
            <a:ext cx="3911600" cy="5782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Algerian" panose="04020705040A02060702" pitchFamily="82" charset="0"/>
              </a:rPr>
              <a:t>Botol 2</a:t>
            </a:r>
            <a:endParaRPr lang="en-ID" sz="240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2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Subtitle 104858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n-ID"/>
          </a:p>
        </p:txBody>
      </p:sp>
      <p:grpSp>
        <p:nvGrpSpPr>
          <p:cNvPr id="6" name="Group 7">
            <a:extLst>
              <a:ext uri="{FF2B5EF4-FFF2-40B4-BE49-F238E27FC236}">
                <a16:creationId xmlns:a16="http://schemas.microsoft.com/office/drawing/2014/main" id="{AB90B553-16A9-3927-9F7E-F594CD175E45}"/>
              </a:ext>
            </a:extLst>
          </p:cNvPr>
          <p:cNvGrpSpPr>
            <a:grpSpLocks/>
          </p:cNvGrpSpPr>
          <p:nvPr/>
        </p:nvGrpSpPr>
        <p:grpSpPr bwMode="auto">
          <a:xfrm>
            <a:off x="4980877" y="1321810"/>
            <a:ext cx="2908729" cy="5194687"/>
            <a:chOff x="497608" y="1388615"/>
            <a:chExt cx="3020291" cy="466928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AEA0CC7-E218-891D-BE73-E380395FE79B}"/>
                </a:ext>
              </a:extLst>
            </p:cNvPr>
            <p:cNvSpPr/>
            <p:nvPr/>
          </p:nvSpPr>
          <p:spPr>
            <a:xfrm>
              <a:off x="497608" y="1388615"/>
              <a:ext cx="3020291" cy="157008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r>
                <a:rPr lang="en-US" sz="2800" b="1" dirty="0">
                  <a:solidFill>
                    <a:schemeClr val="tx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KH HASYIM ASY’ARI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FC200A-560A-A262-0AAB-073A8B35CBF2}"/>
                </a:ext>
              </a:extLst>
            </p:cNvPr>
            <p:cNvSpPr/>
            <p:nvPr/>
          </p:nvSpPr>
          <p:spPr>
            <a:xfrm>
              <a:off x="497608" y="2958704"/>
              <a:ext cx="3020291" cy="29465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F493678-E147-E84E-4921-015093199EA2}"/>
                </a:ext>
              </a:extLst>
            </p:cNvPr>
            <p:cNvSpPr/>
            <p:nvPr/>
          </p:nvSpPr>
          <p:spPr>
            <a:xfrm>
              <a:off x="497608" y="5905272"/>
              <a:ext cx="3020291" cy="15262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71BEF169-DA77-3E05-A7A0-9C36D9A08603}"/>
              </a:ext>
            </a:extLst>
          </p:cNvPr>
          <p:cNvGrpSpPr>
            <a:grpSpLocks/>
          </p:cNvGrpSpPr>
          <p:nvPr/>
        </p:nvGrpSpPr>
        <p:grpSpPr bwMode="auto">
          <a:xfrm>
            <a:off x="1376075" y="1321810"/>
            <a:ext cx="2901007" cy="5208586"/>
            <a:chOff x="497608" y="1388615"/>
            <a:chExt cx="3020291" cy="466928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6CBF8C0-53F4-7038-B424-1A246ED0C1F1}"/>
                </a:ext>
              </a:extLst>
            </p:cNvPr>
            <p:cNvSpPr/>
            <p:nvPr/>
          </p:nvSpPr>
          <p:spPr>
            <a:xfrm>
              <a:off x="497608" y="1388615"/>
              <a:ext cx="3020291" cy="154261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r>
                <a:rPr lang="en-US" sz="2800" b="1" dirty="0">
                  <a:solidFill>
                    <a:schemeClr val="tx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KH AHMAD DAHLAH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B5FC8D-C020-6D91-B404-6F93FDB801B4}"/>
                </a:ext>
              </a:extLst>
            </p:cNvPr>
            <p:cNvSpPr/>
            <p:nvPr/>
          </p:nvSpPr>
          <p:spPr>
            <a:xfrm>
              <a:off x="497608" y="2958704"/>
              <a:ext cx="3020291" cy="29465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03F541A-E8A4-4DF3-D526-28EEA57A4140}"/>
                </a:ext>
              </a:extLst>
            </p:cNvPr>
            <p:cNvSpPr/>
            <p:nvPr/>
          </p:nvSpPr>
          <p:spPr>
            <a:xfrm>
              <a:off x="497608" y="5905272"/>
              <a:ext cx="3020291" cy="15262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52BB754-493F-DDEA-952A-36975EBDA42C}"/>
              </a:ext>
            </a:extLst>
          </p:cNvPr>
          <p:cNvSpPr txBox="1"/>
          <p:nvPr/>
        </p:nvSpPr>
        <p:spPr bwMode="auto">
          <a:xfrm>
            <a:off x="1390246" y="3211314"/>
            <a:ext cx="2755376" cy="292387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 defTabSz="914371">
              <a:defRPr/>
            </a:pPr>
            <a:r>
              <a:rPr lang="en-US" sz="23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Pedidikan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3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itu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Alat </a:t>
            </a:r>
            <a:r>
              <a:rPr lang="en-US" sz="23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Perubahan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3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Sosial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dan </a:t>
            </a:r>
            <a:r>
              <a:rPr lang="en-US" sz="23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Melahirkan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3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Generasi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yang </a:t>
            </a:r>
            <a:r>
              <a:rPr lang="en-US" sz="23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Berperan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3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Aktif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3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untuk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3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Mewujudkan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3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Masyrakat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3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Berkemajuan</a:t>
            </a:r>
            <a:endParaRPr lang="id-ID" sz="2300" dirty="0">
              <a:solidFill>
                <a:schemeClr val="accent2">
                  <a:lumMod val="50000"/>
                </a:schemeClr>
              </a:solidFill>
              <a:latin typeface="Andalus" panose="02020603050405020304" pitchFamily="18" charset="-78"/>
              <a:ea typeface="Arial" panose="020B0604020202020204" pitchFamily="34" charset="0"/>
              <a:cs typeface="Andalus" panose="02020603050405020304"/>
            </a:endParaRP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32840223-B5F9-B735-25A4-550FE62FA25E}"/>
              </a:ext>
            </a:extLst>
          </p:cNvPr>
          <p:cNvGrpSpPr>
            <a:grpSpLocks/>
          </p:cNvGrpSpPr>
          <p:nvPr/>
        </p:nvGrpSpPr>
        <p:grpSpPr bwMode="auto">
          <a:xfrm>
            <a:off x="1064261" y="1296927"/>
            <a:ext cx="185427" cy="5191124"/>
            <a:chOff x="3467100" y="1310676"/>
            <a:chExt cx="177800" cy="466928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51EC0A6-0139-674F-F391-6E7B18834315}"/>
                </a:ext>
              </a:extLst>
            </p:cNvPr>
            <p:cNvSpPr/>
            <p:nvPr/>
          </p:nvSpPr>
          <p:spPr>
            <a:xfrm flipH="1">
              <a:off x="3467100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E23988-C8EB-2550-2B7E-E2B0B7BADDBD}"/>
                </a:ext>
              </a:extLst>
            </p:cNvPr>
            <p:cNvSpPr/>
            <p:nvPr/>
          </p:nvSpPr>
          <p:spPr>
            <a:xfrm flipH="1">
              <a:off x="3467100" y="1310676"/>
              <a:ext cx="177800" cy="157018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16CC92A-DC8B-9DAE-6EB4-7DB5655B4047}"/>
                </a:ext>
              </a:extLst>
            </p:cNvPr>
            <p:cNvSpPr/>
            <p:nvPr/>
          </p:nvSpPr>
          <p:spPr>
            <a:xfrm flipH="1">
              <a:off x="3467100" y="5827561"/>
              <a:ext cx="177800" cy="1524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Group 35">
            <a:extLst>
              <a:ext uri="{FF2B5EF4-FFF2-40B4-BE49-F238E27FC236}">
                <a16:creationId xmlns:a16="http://schemas.microsoft.com/office/drawing/2014/main" id="{3B4A6EC8-37A9-71C2-BD0F-92463D4594AE}"/>
              </a:ext>
            </a:extLst>
          </p:cNvPr>
          <p:cNvGrpSpPr>
            <a:grpSpLocks/>
          </p:cNvGrpSpPr>
          <p:nvPr/>
        </p:nvGrpSpPr>
        <p:grpSpPr bwMode="auto">
          <a:xfrm>
            <a:off x="4707076" y="1331339"/>
            <a:ext cx="237240" cy="5199056"/>
            <a:chOff x="6410024" y="1310676"/>
            <a:chExt cx="177800" cy="466928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B43506E-A5B8-2A91-23A3-CAF007BC09F8}"/>
                </a:ext>
              </a:extLst>
            </p:cNvPr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801FF34-FE27-4624-7153-CDF51191F953}"/>
                </a:ext>
              </a:extLst>
            </p:cNvPr>
            <p:cNvSpPr/>
            <p:nvPr/>
          </p:nvSpPr>
          <p:spPr>
            <a:xfrm flipH="1">
              <a:off x="6410024" y="1310676"/>
              <a:ext cx="177800" cy="157054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F43D37E-EA71-2A15-3F17-EA420D8833A2}"/>
                </a:ext>
              </a:extLst>
            </p:cNvPr>
            <p:cNvSpPr/>
            <p:nvPr/>
          </p:nvSpPr>
          <p:spPr>
            <a:xfrm flipH="1">
              <a:off x="6410024" y="5828200"/>
              <a:ext cx="177800" cy="15176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Group 43">
            <a:extLst>
              <a:ext uri="{FF2B5EF4-FFF2-40B4-BE49-F238E27FC236}">
                <a16:creationId xmlns:a16="http://schemas.microsoft.com/office/drawing/2014/main" id="{84647DB6-CA11-01F8-B0FC-655B3EB60EF5}"/>
              </a:ext>
            </a:extLst>
          </p:cNvPr>
          <p:cNvGrpSpPr>
            <a:grpSpLocks/>
          </p:cNvGrpSpPr>
          <p:nvPr/>
        </p:nvGrpSpPr>
        <p:grpSpPr bwMode="auto">
          <a:xfrm>
            <a:off x="8303042" y="1296928"/>
            <a:ext cx="2819163" cy="5197475"/>
            <a:chOff x="497608" y="1388615"/>
            <a:chExt cx="3020291" cy="466928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6DA32DE-151B-222B-6D5E-4583E0266B93}"/>
                </a:ext>
              </a:extLst>
            </p:cNvPr>
            <p:cNvSpPr/>
            <p:nvPr/>
          </p:nvSpPr>
          <p:spPr>
            <a:xfrm>
              <a:off x="497608" y="1388615"/>
              <a:ext cx="3020291" cy="156826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r>
                <a:rPr lang="en-US" sz="2800" b="1" dirty="0">
                  <a:solidFill>
                    <a:schemeClr val="tx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SYEKH </a:t>
              </a:r>
            </a:p>
            <a:p>
              <a:pPr algn="ctr" defTabSz="914371">
                <a:defRPr/>
              </a:pPr>
              <a:r>
                <a:rPr lang="en-US" sz="2800" b="1" dirty="0">
                  <a:solidFill>
                    <a:schemeClr val="tx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AZ-ZARNUJI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9AA95E9-7C5E-6187-26A0-F27AB701285B}"/>
                </a:ext>
              </a:extLst>
            </p:cNvPr>
            <p:cNvSpPr/>
            <p:nvPr/>
          </p:nvSpPr>
          <p:spPr>
            <a:xfrm>
              <a:off x="497608" y="2959206"/>
              <a:ext cx="3020291" cy="29457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1F5AC09-5D72-9000-A475-AC61E1FA3C6D}"/>
                </a:ext>
              </a:extLst>
            </p:cNvPr>
            <p:cNvSpPr/>
            <p:nvPr/>
          </p:nvSpPr>
          <p:spPr>
            <a:xfrm>
              <a:off x="497608" y="5904948"/>
              <a:ext cx="3020291" cy="15295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8" name="Group 50">
            <a:extLst>
              <a:ext uri="{FF2B5EF4-FFF2-40B4-BE49-F238E27FC236}">
                <a16:creationId xmlns:a16="http://schemas.microsoft.com/office/drawing/2014/main" id="{F629B5E6-96B3-ED63-D8F7-002997642C88}"/>
              </a:ext>
            </a:extLst>
          </p:cNvPr>
          <p:cNvGrpSpPr>
            <a:grpSpLocks/>
          </p:cNvGrpSpPr>
          <p:nvPr/>
        </p:nvGrpSpPr>
        <p:grpSpPr bwMode="auto">
          <a:xfrm>
            <a:off x="8122102" y="1308752"/>
            <a:ext cx="159998" cy="5191124"/>
            <a:chOff x="6410024" y="1310676"/>
            <a:chExt cx="177800" cy="466928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477D211-987B-830E-A1B7-65A6113BCD16}"/>
                </a:ext>
              </a:extLst>
            </p:cNvPr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48F412C-1E96-B380-0A57-9824326A4065}"/>
                </a:ext>
              </a:extLst>
            </p:cNvPr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B278931-C5C0-7227-6F49-171DCD338765}"/>
                </a:ext>
              </a:extLst>
            </p:cNvPr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BC2185D-B5C8-B91F-54DD-6E4F1D808761}"/>
              </a:ext>
            </a:extLst>
          </p:cNvPr>
          <p:cNvSpPr txBox="1"/>
          <p:nvPr/>
        </p:nvSpPr>
        <p:spPr bwMode="auto">
          <a:xfrm>
            <a:off x="5039473" y="3343166"/>
            <a:ext cx="2773083" cy="26776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 defTabSz="914371">
              <a:defRPr/>
            </a:pP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Membentuk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Manusia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Beriman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,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Bertaqwa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, Sejahtera,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dengan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Pendekatan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Iklusif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,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Bermjutu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dan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Relevan</a:t>
            </a:r>
            <a:endParaRPr lang="id-ID" sz="2400" dirty="0">
              <a:solidFill>
                <a:schemeClr val="accent2">
                  <a:lumMod val="50000"/>
                </a:schemeClr>
              </a:solidFill>
              <a:latin typeface="Andalus" panose="02020603050405020304" pitchFamily="18" charset="-78"/>
              <a:ea typeface="Arial" panose="020B0604020202020204" pitchFamily="34" charset="0"/>
              <a:cs typeface="Andalus" panose="020206030504050203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94F5F-27ED-9005-09AE-E4039E60EB25}"/>
              </a:ext>
            </a:extLst>
          </p:cNvPr>
          <p:cNvSpPr txBox="1"/>
          <p:nvPr/>
        </p:nvSpPr>
        <p:spPr bwMode="auto">
          <a:xfrm>
            <a:off x="8383713" y="3526388"/>
            <a:ext cx="2563736" cy="2308324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 defTabSz="914371">
              <a:defRPr/>
            </a:pP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Pentingnya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Adab dan Metode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Belajar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yang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Efektif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dalam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Memperoleh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Ilmu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 yang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/>
              </a:rPr>
              <a:t>Bermanfaat</a:t>
            </a:r>
            <a:endParaRPr lang="id-ID" sz="2400" dirty="0">
              <a:solidFill>
                <a:schemeClr val="accent2">
                  <a:lumMod val="50000"/>
                </a:schemeClr>
              </a:solidFill>
              <a:latin typeface="Andalus" panose="02020603050405020304" pitchFamily="18" charset="-78"/>
              <a:ea typeface="Arial" panose="020B0604020202020204" pitchFamily="34" charset="0"/>
              <a:cs typeface="Andalus" panose="02020603050405020304"/>
            </a:endParaRPr>
          </a:p>
        </p:txBody>
      </p:sp>
      <p:grpSp>
        <p:nvGrpSpPr>
          <p:cNvPr id="5" name="object 4">
            <a:extLst>
              <a:ext uri="{FF2B5EF4-FFF2-40B4-BE49-F238E27FC236}">
                <a16:creationId xmlns:a16="http://schemas.microsoft.com/office/drawing/2014/main" id="{0FA82750-1691-1963-B88B-02625C501685}"/>
              </a:ext>
            </a:extLst>
          </p:cNvPr>
          <p:cNvGrpSpPr/>
          <p:nvPr/>
        </p:nvGrpSpPr>
        <p:grpSpPr>
          <a:xfrm>
            <a:off x="7382219" y="304721"/>
            <a:ext cx="4364355" cy="638175"/>
            <a:chOff x="2962227" y="497543"/>
            <a:chExt cx="4364355" cy="638175"/>
          </a:xfrm>
        </p:grpSpPr>
        <p:pic>
          <p:nvPicPr>
            <p:cNvPr id="15" name="object 5">
              <a:extLst>
                <a:ext uri="{FF2B5EF4-FFF2-40B4-BE49-F238E27FC236}">
                  <a16:creationId xmlns:a16="http://schemas.microsoft.com/office/drawing/2014/main" id="{55A5FA9B-FC1B-A5D5-10D8-EB0CAD55F06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62227" y="497543"/>
              <a:ext cx="714374" cy="638174"/>
            </a:xfrm>
            <a:prstGeom prst="rect">
              <a:avLst/>
            </a:prstGeom>
          </p:spPr>
        </p:pic>
        <p:pic>
          <p:nvPicPr>
            <p:cNvPr id="32" name="object 6">
              <a:extLst>
                <a:ext uri="{FF2B5EF4-FFF2-40B4-BE49-F238E27FC236}">
                  <a16:creationId xmlns:a16="http://schemas.microsoft.com/office/drawing/2014/main" id="{E6F09EDF-51F9-1BA3-5BF6-79B0375C894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69950" y="497543"/>
              <a:ext cx="1895474" cy="638174"/>
            </a:xfrm>
            <a:prstGeom prst="rect">
              <a:avLst/>
            </a:prstGeom>
          </p:spPr>
        </p:pic>
        <p:pic>
          <p:nvPicPr>
            <p:cNvPr id="33" name="object 7">
              <a:extLst>
                <a:ext uri="{FF2B5EF4-FFF2-40B4-BE49-F238E27FC236}">
                  <a16:creationId xmlns:a16="http://schemas.microsoft.com/office/drawing/2014/main" id="{690355A3-F234-EF24-3867-919C6C461B6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4771" y="497543"/>
              <a:ext cx="1371600" cy="638174"/>
            </a:xfrm>
            <a:prstGeom prst="rect">
              <a:avLst/>
            </a:prstGeom>
          </p:spPr>
        </p:pic>
      </p:grpSp>
      <p:grpSp>
        <p:nvGrpSpPr>
          <p:cNvPr id="2" name="Group 35">
            <a:extLst>
              <a:ext uri="{FF2B5EF4-FFF2-40B4-BE49-F238E27FC236}">
                <a16:creationId xmlns:a16="http://schemas.microsoft.com/office/drawing/2014/main" id="{721207F2-01BF-51F3-90BD-5504A2406A4F}"/>
              </a:ext>
            </a:extLst>
          </p:cNvPr>
          <p:cNvGrpSpPr/>
          <p:nvPr/>
        </p:nvGrpSpPr>
        <p:grpSpPr>
          <a:xfrm>
            <a:off x="-2944202" y="3664781"/>
            <a:ext cx="8990811" cy="6845839"/>
            <a:chOff x="0" y="0"/>
            <a:chExt cx="8990809" cy="6845837"/>
          </a:xfrm>
        </p:grpSpPr>
        <p:sp>
          <p:nvSpPr>
            <p:cNvPr id="34" name="Rectangle 6">
              <a:extLst>
                <a:ext uri="{FF2B5EF4-FFF2-40B4-BE49-F238E27FC236}">
                  <a16:creationId xmlns:a16="http://schemas.microsoft.com/office/drawing/2014/main" id="{75A48E96-651B-A597-0A1A-178055D23538}"/>
                </a:ext>
              </a:extLst>
            </p:cNvPr>
            <p:cNvSpPr/>
            <p:nvPr/>
          </p:nvSpPr>
          <p:spPr>
            <a:xfrm rot="12964633" flipH="1">
              <a:off x="-195830" y="2870188"/>
              <a:ext cx="7772401" cy="186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56" extrusionOk="0">
                  <a:moveTo>
                    <a:pt x="0" y="17056"/>
                  </a:moveTo>
                  <a:cubicBezTo>
                    <a:pt x="7449" y="-4544"/>
                    <a:pt x="17352" y="-944"/>
                    <a:pt x="21600" y="2933"/>
                  </a:cubicBezTo>
                  <a:lnTo>
                    <a:pt x="21600" y="17056"/>
                  </a:lnTo>
                  <a:cubicBezTo>
                    <a:pt x="9757" y="718"/>
                    <a:pt x="4993" y="8551"/>
                    <a:pt x="42" y="17056"/>
                  </a:cubicBezTo>
                  <a:lnTo>
                    <a:pt x="0" y="17056"/>
                  </a:lnTo>
                  <a:close/>
                </a:path>
              </a:pathLst>
            </a:custGeom>
            <a:solidFill>
              <a:srgbClr val="006C3B">
                <a:alpha val="8979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Rectangle 6">
              <a:extLst>
                <a:ext uri="{FF2B5EF4-FFF2-40B4-BE49-F238E27FC236}">
                  <a16:creationId xmlns:a16="http://schemas.microsoft.com/office/drawing/2014/main" id="{F7BE9D83-196E-649A-BF7C-82D3C98B1C24}"/>
                </a:ext>
              </a:extLst>
            </p:cNvPr>
            <p:cNvSpPr/>
            <p:nvPr/>
          </p:nvSpPr>
          <p:spPr>
            <a:xfrm rot="12159955" flipH="1">
              <a:off x="416983" y="2022241"/>
              <a:ext cx="8072751" cy="2336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73" extrusionOk="0">
                  <a:moveTo>
                    <a:pt x="0" y="17147"/>
                  </a:moveTo>
                  <a:cubicBezTo>
                    <a:pt x="6587" y="-2827"/>
                    <a:pt x="15092" y="-1541"/>
                    <a:pt x="20271" y="2290"/>
                  </a:cubicBezTo>
                  <a:lnTo>
                    <a:pt x="21600" y="18773"/>
                  </a:lnTo>
                  <a:cubicBezTo>
                    <a:pt x="9675" y="2449"/>
                    <a:pt x="5095" y="9213"/>
                    <a:pt x="109" y="17711"/>
                  </a:cubicBezTo>
                  <a:lnTo>
                    <a:pt x="0" y="17147"/>
                  </a:lnTo>
                  <a:close/>
                </a:path>
              </a:pathLst>
            </a:custGeom>
            <a:solidFill>
              <a:srgbClr val="006C3B">
                <a:alpha val="6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Rectangle 6">
              <a:extLst>
                <a:ext uri="{FF2B5EF4-FFF2-40B4-BE49-F238E27FC236}">
                  <a16:creationId xmlns:a16="http://schemas.microsoft.com/office/drawing/2014/main" id="{22643F57-5DCC-0010-F590-4DB696B5C619}"/>
                </a:ext>
              </a:extLst>
            </p:cNvPr>
            <p:cNvSpPr/>
            <p:nvPr/>
          </p:nvSpPr>
          <p:spPr>
            <a:xfrm rot="12159955" flipH="1">
              <a:off x="625870" y="1493820"/>
              <a:ext cx="8226927" cy="2365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54" extrusionOk="0">
                  <a:moveTo>
                    <a:pt x="140" y="13036"/>
                  </a:moveTo>
                  <a:cubicBezTo>
                    <a:pt x="6822" y="-2746"/>
                    <a:pt x="15214" y="-1304"/>
                    <a:pt x="20296" y="2498"/>
                  </a:cubicBezTo>
                  <a:lnTo>
                    <a:pt x="21600" y="18854"/>
                  </a:lnTo>
                  <a:cubicBezTo>
                    <a:pt x="9898" y="2656"/>
                    <a:pt x="5498" y="7202"/>
                    <a:pt x="0" y="13375"/>
                  </a:cubicBezTo>
                  <a:lnTo>
                    <a:pt x="140" y="13036"/>
                  </a:lnTo>
                  <a:close/>
                </a:path>
              </a:pathLst>
            </a:custGeom>
            <a:solidFill>
              <a:srgbClr val="D86E26">
                <a:alpha val="3782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182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548C9-EF72-8614-D7D0-272224985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Subtitle 1048586">
            <a:extLst>
              <a:ext uri="{FF2B5EF4-FFF2-40B4-BE49-F238E27FC236}">
                <a16:creationId xmlns:a16="http://schemas.microsoft.com/office/drawing/2014/main" id="{8E667EAE-820B-96F1-9AEA-2FEF0DF40D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n-ID"/>
          </a:p>
        </p:txBody>
      </p:sp>
      <p:grpSp>
        <p:nvGrpSpPr>
          <p:cNvPr id="6" name="Group 7">
            <a:extLst>
              <a:ext uri="{FF2B5EF4-FFF2-40B4-BE49-F238E27FC236}">
                <a16:creationId xmlns:a16="http://schemas.microsoft.com/office/drawing/2014/main" id="{D3462044-872F-AF4B-CDEC-9164BF2653F0}"/>
              </a:ext>
            </a:extLst>
          </p:cNvPr>
          <p:cNvGrpSpPr>
            <a:grpSpLocks/>
          </p:cNvGrpSpPr>
          <p:nvPr/>
        </p:nvGrpSpPr>
        <p:grpSpPr bwMode="auto">
          <a:xfrm>
            <a:off x="4980877" y="1321810"/>
            <a:ext cx="2908729" cy="5194687"/>
            <a:chOff x="497608" y="1388615"/>
            <a:chExt cx="3020291" cy="466928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2CBB1F7-614A-23EE-4198-E90462A50C8D}"/>
                </a:ext>
              </a:extLst>
            </p:cNvPr>
            <p:cNvSpPr/>
            <p:nvPr/>
          </p:nvSpPr>
          <p:spPr>
            <a:xfrm>
              <a:off x="497608" y="1388615"/>
              <a:ext cx="3020291" cy="95722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al-Kindi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1FDCA6A-8639-5414-D08F-1661BE408552}"/>
                </a:ext>
              </a:extLst>
            </p:cNvPr>
            <p:cNvSpPr/>
            <p:nvPr/>
          </p:nvSpPr>
          <p:spPr>
            <a:xfrm>
              <a:off x="497608" y="2958704"/>
              <a:ext cx="3020291" cy="29465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EC67CA5-DD26-CECE-05EA-F213848B157C}"/>
                </a:ext>
              </a:extLst>
            </p:cNvPr>
            <p:cNvSpPr/>
            <p:nvPr/>
          </p:nvSpPr>
          <p:spPr>
            <a:xfrm>
              <a:off x="497608" y="5905272"/>
              <a:ext cx="3020291" cy="15262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E6FD4AC3-39C2-43A2-EFFC-8BC37B803795}"/>
              </a:ext>
            </a:extLst>
          </p:cNvPr>
          <p:cNvGrpSpPr>
            <a:grpSpLocks/>
          </p:cNvGrpSpPr>
          <p:nvPr/>
        </p:nvGrpSpPr>
        <p:grpSpPr bwMode="auto">
          <a:xfrm>
            <a:off x="1376075" y="1321810"/>
            <a:ext cx="2901007" cy="5208586"/>
            <a:chOff x="497608" y="1388615"/>
            <a:chExt cx="3020291" cy="466928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38783C5-1D2F-A565-3BFC-BBC163AD050C}"/>
                </a:ext>
              </a:extLst>
            </p:cNvPr>
            <p:cNvSpPr/>
            <p:nvPr/>
          </p:nvSpPr>
          <p:spPr>
            <a:xfrm>
              <a:off x="497608" y="1388615"/>
              <a:ext cx="3020291" cy="90849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al-Ghazali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A21B9A-3386-2D9C-3E88-83BA8779930B}"/>
                </a:ext>
              </a:extLst>
            </p:cNvPr>
            <p:cNvSpPr/>
            <p:nvPr/>
          </p:nvSpPr>
          <p:spPr>
            <a:xfrm>
              <a:off x="497608" y="2958704"/>
              <a:ext cx="3020291" cy="29465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26C7DA0-2D26-1BC6-1EDB-95B30370DCF9}"/>
                </a:ext>
              </a:extLst>
            </p:cNvPr>
            <p:cNvSpPr/>
            <p:nvPr/>
          </p:nvSpPr>
          <p:spPr>
            <a:xfrm>
              <a:off x="497608" y="5905272"/>
              <a:ext cx="3020291" cy="15262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C49D1EC-9DB7-7CA9-24FC-4983B5E6E191}"/>
              </a:ext>
            </a:extLst>
          </p:cNvPr>
          <p:cNvSpPr txBox="1"/>
          <p:nvPr/>
        </p:nvSpPr>
        <p:spPr bwMode="auto">
          <a:xfrm>
            <a:off x="1426205" y="2484557"/>
            <a:ext cx="2869156" cy="353943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 defTabSz="914371">
              <a:defRPr/>
            </a:pPr>
            <a:r>
              <a:rPr lang="en-US" sz="2400" b="1" i="1" dirty="0" err="1">
                <a:solidFill>
                  <a:schemeClr val="accent3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Ayyuhal</a:t>
            </a:r>
            <a:r>
              <a:rPr lang="en-US" sz="2400" b="1" i="1" dirty="0">
                <a:solidFill>
                  <a:schemeClr val="accent3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Walad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: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Ilmu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&amp; Amal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dlm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Kehidupan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Andalus" panose="02020603050405020304" pitchFamily="18" charset="-78"/>
              <a:ea typeface="Arial" panose="020B0604020202020204" pitchFamily="34" charset="0"/>
              <a:cs typeface="Andalus" panose="02020603050405020304" pitchFamily="18" charset="-78"/>
            </a:endParaRPr>
          </a:p>
          <a:p>
            <a:pPr algn="ctr" defTabSz="914371">
              <a:defRPr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Andalus" panose="02020603050405020304" pitchFamily="18" charset="-78"/>
              <a:ea typeface="Arial" panose="020B0604020202020204" pitchFamily="34" charset="0"/>
              <a:cs typeface="Andalus" panose="02020603050405020304" pitchFamily="18" charset="-78"/>
            </a:endParaRPr>
          </a:p>
          <a:p>
            <a:pPr algn="ctr" defTabSz="914371">
              <a:defRPr/>
            </a:pPr>
            <a:r>
              <a:rPr lang="en-US" sz="2400" b="1" dirty="0" err="1">
                <a:solidFill>
                  <a:srgbClr val="C0000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Ihya</a:t>
            </a:r>
            <a:r>
              <a:rPr lang="en-US" sz="2400" b="1" dirty="0">
                <a:solidFill>
                  <a:srgbClr val="C0000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’ </a:t>
            </a:r>
            <a:r>
              <a:rPr lang="en-US" sz="2400" b="1" dirty="0" err="1">
                <a:solidFill>
                  <a:srgbClr val="C0000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Ulumudin</a:t>
            </a:r>
            <a:r>
              <a:rPr lang="en-US" sz="2800" b="1" dirty="0">
                <a:solidFill>
                  <a:srgbClr val="C0000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: Mahabbah </a:t>
            </a:r>
            <a:r>
              <a:rPr lang="en-US" sz="2800" b="1" dirty="0" err="1">
                <a:solidFill>
                  <a:srgbClr val="C0000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sbg</a:t>
            </a:r>
            <a:r>
              <a:rPr lang="en-US" sz="2800" b="1" dirty="0">
                <a:solidFill>
                  <a:srgbClr val="C0000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Pondasi</a:t>
            </a:r>
            <a:r>
              <a:rPr lang="en-US" sz="2800" b="1" dirty="0">
                <a:solidFill>
                  <a:srgbClr val="C0000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Spiritual</a:t>
            </a: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7205F8EC-77D3-1B52-7309-B31C1FBC716C}"/>
              </a:ext>
            </a:extLst>
          </p:cNvPr>
          <p:cNvGrpSpPr>
            <a:grpSpLocks/>
          </p:cNvGrpSpPr>
          <p:nvPr/>
        </p:nvGrpSpPr>
        <p:grpSpPr bwMode="auto">
          <a:xfrm>
            <a:off x="1064261" y="1296927"/>
            <a:ext cx="185427" cy="5191124"/>
            <a:chOff x="3467100" y="1310676"/>
            <a:chExt cx="177800" cy="466928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DC27B3C-BF69-291D-0EEC-193CB706FBD5}"/>
                </a:ext>
              </a:extLst>
            </p:cNvPr>
            <p:cNvSpPr/>
            <p:nvPr/>
          </p:nvSpPr>
          <p:spPr>
            <a:xfrm flipH="1">
              <a:off x="3467100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D814C74-05B6-BBAF-E43A-FBCA8C0F44ED}"/>
                </a:ext>
              </a:extLst>
            </p:cNvPr>
            <p:cNvSpPr/>
            <p:nvPr/>
          </p:nvSpPr>
          <p:spPr>
            <a:xfrm flipH="1">
              <a:off x="3467100" y="1310676"/>
              <a:ext cx="177800" cy="157018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0D101A4-115E-87F6-A15A-0C18EC858BF9}"/>
                </a:ext>
              </a:extLst>
            </p:cNvPr>
            <p:cNvSpPr/>
            <p:nvPr/>
          </p:nvSpPr>
          <p:spPr>
            <a:xfrm flipH="1">
              <a:off x="3467100" y="5827561"/>
              <a:ext cx="177800" cy="1524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Group 35">
            <a:extLst>
              <a:ext uri="{FF2B5EF4-FFF2-40B4-BE49-F238E27FC236}">
                <a16:creationId xmlns:a16="http://schemas.microsoft.com/office/drawing/2014/main" id="{559CAD9E-965B-16FD-0F76-B5A6039125E6}"/>
              </a:ext>
            </a:extLst>
          </p:cNvPr>
          <p:cNvGrpSpPr>
            <a:grpSpLocks/>
          </p:cNvGrpSpPr>
          <p:nvPr/>
        </p:nvGrpSpPr>
        <p:grpSpPr bwMode="auto">
          <a:xfrm>
            <a:off x="4707076" y="1331339"/>
            <a:ext cx="237240" cy="5199056"/>
            <a:chOff x="6410024" y="1310676"/>
            <a:chExt cx="177800" cy="466928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3B18488-A28D-5B9C-D050-5640556BCAD6}"/>
                </a:ext>
              </a:extLst>
            </p:cNvPr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D2DB286-32B3-94A8-4ED5-D4286F77835F}"/>
                </a:ext>
              </a:extLst>
            </p:cNvPr>
            <p:cNvSpPr/>
            <p:nvPr/>
          </p:nvSpPr>
          <p:spPr>
            <a:xfrm flipH="1">
              <a:off x="6410024" y="1310676"/>
              <a:ext cx="177800" cy="157054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A191DE8-42E6-96B2-47E2-EC4F2DA07740}"/>
                </a:ext>
              </a:extLst>
            </p:cNvPr>
            <p:cNvSpPr/>
            <p:nvPr/>
          </p:nvSpPr>
          <p:spPr>
            <a:xfrm flipH="1">
              <a:off x="6410024" y="5828200"/>
              <a:ext cx="177800" cy="15176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914371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Group 43">
            <a:extLst>
              <a:ext uri="{FF2B5EF4-FFF2-40B4-BE49-F238E27FC236}">
                <a16:creationId xmlns:a16="http://schemas.microsoft.com/office/drawing/2014/main" id="{5CA4F5E3-4231-F904-76CB-D0418314B554}"/>
              </a:ext>
            </a:extLst>
          </p:cNvPr>
          <p:cNvGrpSpPr>
            <a:grpSpLocks/>
          </p:cNvGrpSpPr>
          <p:nvPr/>
        </p:nvGrpSpPr>
        <p:grpSpPr bwMode="auto">
          <a:xfrm>
            <a:off x="8303042" y="1296928"/>
            <a:ext cx="2992553" cy="5197475"/>
            <a:chOff x="497608" y="1388615"/>
            <a:chExt cx="3020291" cy="466928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4ACC76F-05CE-FB86-D511-5AA2D4043B38}"/>
                </a:ext>
              </a:extLst>
            </p:cNvPr>
            <p:cNvSpPr/>
            <p:nvPr/>
          </p:nvSpPr>
          <p:spPr>
            <a:xfrm>
              <a:off x="497608" y="1388615"/>
              <a:ext cx="3020291" cy="97906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r>
                <a:rPr lang="en-US" sz="3200" b="1" dirty="0">
                  <a:solidFill>
                    <a:schemeClr val="tx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Jalaluddin Rumi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5415FC8-1C3A-5635-A0DE-7C1B6BC5FD63}"/>
                </a:ext>
              </a:extLst>
            </p:cNvPr>
            <p:cNvSpPr/>
            <p:nvPr/>
          </p:nvSpPr>
          <p:spPr>
            <a:xfrm>
              <a:off x="497608" y="2959206"/>
              <a:ext cx="3020291" cy="29457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A87A962-40E8-8721-3D17-26F21D8B5756}"/>
                </a:ext>
              </a:extLst>
            </p:cNvPr>
            <p:cNvSpPr/>
            <p:nvPr/>
          </p:nvSpPr>
          <p:spPr>
            <a:xfrm>
              <a:off x="497608" y="5904948"/>
              <a:ext cx="3020291" cy="15295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8" name="Group 50">
            <a:extLst>
              <a:ext uri="{FF2B5EF4-FFF2-40B4-BE49-F238E27FC236}">
                <a16:creationId xmlns:a16="http://schemas.microsoft.com/office/drawing/2014/main" id="{EF7B6162-2089-0DED-6042-B8FD14B02C4B}"/>
              </a:ext>
            </a:extLst>
          </p:cNvPr>
          <p:cNvGrpSpPr>
            <a:grpSpLocks/>
          </p:cNvGrpSpPr>
          <p:nvPr/>
        </p:nvGrpSpPr>
        <p:grpSpPr bwMode="auto">
          <a:xfrm>
            <a:off x="8122102" y="1308752"/>
            <a:ext cx="159998" cy="5191124"/>
            <a:chOff x="6410024" y="1310676"/>
            <a:chExt cx="177800" cy="466928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B2C9787-08C5-1DDE-24DA-56B9B82D30A1}"/>
                </a:ext>
              </a:extLst>
            </p:cNvPr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5D6F2E2-99C3-077D-7874-0CE129360EAC}"/>
                </a:ext>
              </a:extLst>
            </p:cNvPr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8A36ADA-AE71-A19D-2CFC-22D5B91E9E98}"/>
                </a:ext>
              </a:extLst>
            </p:cNvPr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91437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69AC684-FB89-80DE-5A90-C85524791411}"/>
              </a:ext>
            </a:extLst>
          </p:cNvPr>
          <p:cNvSpPr txBox="1"/>
          <p:nvPr/>
        </p:nvSpPr>
        <p:spPr bwMode="auto">
          <a:xfrm>
            <a:off x="5033005" y="2548057"/>
            <a:ext cx="2869156" cy="37856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 defTabSz="914371">
              <a:defRPr/>
            </a:pP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al-Hassi ‘ala </a:t>
            </a:r>
            <a:r>
              <a:rPr lang="en-US" sz="2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Ta’alum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al-</a:t>
            </a:r>
            <a:r>
              <a:rPr lang="en-US" sz="2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Falsafah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:</a:t>
            </a:r>
          </a:p>
          <a:p>
            <a:pPr algn="ctr" defTabSz="914371">
              <a:defRPr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</a:t>
            </a:r>
          </a:p>
          <a:p>
            <a:pPr algn="ctr" defTabSz="914371">
              <a:defRPr/>
            </a:pPr>
            <a:r>
              <a:rPr lang="en-US" sz="2800" b="1" dirty="0">
                <a:solidFill>
                  <a:srgbClr val="0070C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Pendidikan </a:t>
            </a:r>
            <a:r>
              <a:rPr lang="en-US" sz="2800" b="1" dirty="0" err="1">
                <a:solidFill>
                  <a:srgbClr val="0070C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itu</a:t>
            </a:r>
            <a:r>
              <a:rPr lang="en-US" sz="2800" b="1" dirty="0">
                <a:solidFill>
                  <a:srgbClr val="0070C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Pencapaian</a:t>
            </a:r>
            <a:r>
              <a:rPr lang="en-US" sz="2800" b="1" dirty="0">
                <a:solidFill>
                  <a:srgbClr val="0070C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Cinta &amp; Kasih Sayang yang </a:t>
            </a:r>
            <a:r>
              <a:rPr lang="en-US" sz="2800" b="1" dirty="0" err="1">
                <a:solidFill>
                  <a:srgbClr val="0070C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Mendalam</a:t>
            </a:r>
            <a:endParaRPr lang="en-US" sz="2800" b="1" dirty="0">
              <a:solidFill>
                <a:srgbClr val="0070C0"/>
              </a:solidFill>
              <a:latin typeface="Andalus" panose="02020603050405020304" pitchFamily="18" charset="-78"/>
              <a:ea typeface="Arial" panose="020B0604020202020204" pitchFamily="34" charset="0"/>
              <a:cs typeface="Andalus" panose="02020603050405020304" pitchFamily="18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9DE5A6-F58F-E563-56DD-A256B4750D1B}"/>
              </a:ext>
            </a:extLst>
          </p:cNvPr>
          <p:cNvSpPr txBox="1"/>
          <p:nvPr/>
        </p:nvSpPr>
        <p:spPr bwMode="auto">
          <a:xfrm>
            <a:off x="8335005" y="2548057"/>
            <a:ext cx="2869156" cy="3108543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 defTabSz="914371">
              <a:defRPr/>
            </a:pPr>
            <a:r>
              <a:rPr lang="en-US" sz="2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Fihi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ma </a:t>
            </a:r>
            <a:r>
              <a:rPr lang="en-US" sz="2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Fihi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: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</a:t>
            </a:r>
          </a:p>
          <a:p>
            <a:pPr algn="ctr" defTabSz="914371">
              <a:defRPr/>
            </a:pP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ndalus" panose="02020603050405020304" pitchFamily="18" charset="-78"/>
              <a:ea typeface="Arial" panose="020B0604020202020204" pitchFamily="34" charset="0"/>
              <a:cs typeface="Andalus" panose="02020603050405020304" pitchFamily="18" charset="-78"/>
            </a:endParaRPr>
          </a:p>
          <a:p>
            <a:pPr algn="ctr" defTabSz="914371">
              <a:defRPr/>
            </a:pP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ndalus" panose="02020603050405020304" pitchFamily="18" charset="-78"/>
              <a:ea typeface="Arial" panose="020B0604020202020204" pitchFamily="34" charset="0"/>
              <a:cs typeface="Andalus" panose="02020603050405020304" pitchFamily="18" charset="-78"/>
            </a:endParaRPr>
          </a:p>
          <a:p>
            <a:pPr algn="ctr" defTabSz="914371">
              <a:defRPr/>
            </a:pPr>
            <a:r>
              <a:rPr lang="en-US" sz="2800" b="1" dirty="0" err="1">
                <a:solidFill>
                  <a:srgbClr val="7030A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Hubungan</a:t>
            </a:r>
            <a:r>
              <a:rPr lang="en-US" sz="2800" b="1" dirty="0">
                <a:solidFill>
                  <a:srgbClr val="7030A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Batin </a:t>
            </a:r>
            <a:r>
              <a:rPr lang="en-US" sz="2800" b="1" dirty="0" err="1">
                <a:solidFill>
                  <a:srgbClr val="7030A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antara</a:t>
            </a:r>
            <a:r>
              <a:rPr lang="en-US" sz="2800" b="1" dirty="0">
                <a:solidFill>
                  <a:srgbClr val="7030A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Guru dan Murid </a:t>
            </a:r>
            <a:r>
              <a:rPr lang="en-US" sz="2800" b="1" dirty="0" err="1">
                <a:solidFill>
                  <a:srgbClr val="7030A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dlm</a:t>
            </a:r>
            <a:r>
              <a:rPr lang="en-US" sz="2800" b="1" dirty="0">
                <a:solidFill>
                  <a:srgbClr val="7030A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 Proses </a:t>
            </a:r>
            <a:r>
              <a:rPr lang="en-US" sz="2800" b="1" dirty="0" err="1">
                <a:solidFill>
                  <a:srgbClr val="7030A0"/>
                </a:solidFill>
                <a:latin typeface="Andalus" panose="02020603050405020304" pitchFamily="18" charset="-78"/>
                <a:ea typeface="Arial" panose="020B0604020202020204" pitchFamily="34" charset="0"/>
                <a:cs typeface="Andalus" panose="02020603050405020304" pitchFamily="18" charset="-78"/>
              </a:rPr>
              <a:t>Pembelajaran</a:t>
            </a:r>
            <a:endParaRPr lang="en-US" sz="2800" b="1" dirty="0">
              <a:solidFill>
                <a:srgbClr val="7030A0"/>
              </a:solidFill>
              <a:latin typeface="Andalus" panose="02020603050405020304" pitchFamily="18" charset="-78"/>
              <a:ea typeface="Arial" panose="020B0604020202020204" pitchFamily="34" charset="0"/>
              <a:cs typeface="Andalus" panose="02020603050405020304" pitchFamily="18" charset="-78"/>
            </a:endParaRPr>
          </a:p>
        </p:txBody>
      </p:sp>
      <p:grpSp>
        <p:nvGrpSpPr>
          <p:cNvPr id="5" name="object 4">
            <a:extLst>
              <a:ext uri="{FF2B5EF4-FFF2-40B4-BE49-F238E27FC236}">
                <a16:creationId xmlns:a16="http://schemas.microsoft.com/office/drawing/2014/main" id="{11AFB1B0-B268-E694-E912-934B94A7BB70}"/>
              </a:ext>
            </a:extLst>
          </p:cNvPr>
          <p:cNvGrpSpPr/>
          <p:nvPr/>
        </p:nvGrpSpPr>
        <p:grpSpPr>
          <a:xfrm>
            <a:off x="7366808" y="342722"/>
            <a:ext cx="4364355" cy="638175"/>
            <a:chOff x="2962227" y="497543"/>
            <a:chExt cx="4364355" cy="638175"/>
          </a:xfrm>
        </p:grpSpPr>
        <p:pic>
          <p:nvPicPr>
            <p:cNvPr id="15" name="object 5">
              <a:extLst>
                <a:ext uri="{FF2B5EF4-FFF2-40B4-BE49-F238E27FC236}">
                  <a16:creationId xmlns:a16="http://schemas.microsoft.com/office/drawing/2014/main" id="{ABEC239F-F980-80F8-60C8-76294227F2D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62227" y="497543"/>
              <a:ext cx="714374" cy="638174"/>
            </a:xfrm>
            <a:prstGeom prst="rect">
              <a:avLst/>
            </a:prstGeom>
          </p:spPr>
        </p:pic>
        <p:pic>
          <p:nvPicPr>
            <p:cNvPr id="32" name="object 6">
              <a:extLst>
                <a:ext uri="{FF2B5EF4-FFF2-40B4-BE49-F238E27FC236}">
                  <a16:creationId xmlns:a16="http://schemas.microsoft.com/office/drawing/2014/main" id="{69AB326F-111F-6A3C-8D29-A34398823B9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69950" y="497543"/>
              <a:ext cx="1895474" cy="638174"/>
            </a:xfrm>
            <a:prstGeom prst="rect">
              <a:avLst/>
            </a:prstGeom>
          </p:spPr>
        </p:pic>
        <p:pic>
          <p:nvPicPr>
            <p:cNvPr id="33" name="object 7">
              <a:extLst>
                <a:ext uri="{FF2B5EF4-FFF2-40B4-BE49-F238E27FC236}">
                  <a16:creationId xmlns:a16="http://schemas.microsoft.com/office/drawing/2014/main" id="{89BA0F11-752A-E280-85B4-E8193353AD2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4771" y="497543"/>
              <a:ext cx="1371600" cy="638174"/>
            </a:xfrm>
            <a:prstGeom prst="rect">
              <a:avLst/>
            </a:prstGeom>
          </p:spPr>
        </p:pic>
      </p:grpSp>
      <p:grpSp>
        <p:nvGrpSpPr>
          <p:cNvPr id="2" name="Group 35">
            <a:extLst>
              <a:ext uri="{FF2B5EF4-FFF2-40B4-BE49-F238E27FC236}">
                <a16:creationId xmlns:a16="http://schemas.microsoft.com/office/drawing/2014/main" id="{F1AD6201-2570-1D3D-1915-678F80A3FDF8}"/>
              </a:ext>
            </a:extLst>
          </p:cNvPr>
          <p:cNvGrpSpPr/>
          <p:nvPr/>
        </p:nvGrpSpPr>
        <p:grpSpPr>
          <a:xfrm>
            <a:off x="-2944202" y="3664781"/>
            <a:ext cx="8990811" cy="6845839"/>
            <a:chOff x="0" y="0"/>
            <a:chExt cx="8990809" cy="6845837"/>
          </a:xfrm>
        </p:grpSpPr>
        <p:sp>
          <p:nvSpPr>
            <p:cNvPr id="34" name="Rectangle 6">
              <a:extLst>
                <a:ext uri="{FF2B5EF4-FFF2-40B4-BE49-F238E27FC236}">
                  <a16:creationId xmlns:a16="http://schemas.microsoft.com/office/drawing/2014/main" id="{257EDB71-FCB5-1D10-2193-AF8C1B067225}"/>
                </a:ext>
              </a:extLst>
            </p:cNvPr>
            <p:cNvSpPr/>
            <p:nvPr/>
          </p:nvSpPr>
          <p:spPr>
            <a:xfrm rot="12964633" flipH="1">
              <a:off x="-195830" y="2870188"/>
              <a:ext cx="7772401" cy="186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56" extrusionOk="0">
                  <a:moveTo>
                    <a:pt x="0" y="17056"/>
                  </a:moveTo>
                  <a:cubicBezTo>
                    <a:pt x="7449" y="-4544"/>
                    <a:pt x="17352" y="-944"/>
                    <a:pt x="21600" y="2933"/>
                  </a:cubicBezTo>
                  <a:lnTo>
                    <a:pt x="21600" y="17056"/>
                  </a:lnTo>
                  <a:cubicBezTo>
                    <a:pt x="9757" y="718"/>
                    <a:pt x="4993" y="8551"/>
                    <a:pt x="42" y="17056"/>
                  </a:cubicBezTo>
                  <a:lnTo>
                    <a:pt x="0" y="17056"/>
                  </a:lnTo>
                  <a:close/>
                </a:path>
              </a:pathLst>
            </a:custGeom>
            <a:solidFill>
              <a:srgbClr val="006C3B">
                <a:alpha val="8979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Rectangle 6">
              <a:extLst>
                <a:ext uri="{FF2B5EF4-FFF2-40B4-BE49-F238E27FC236}">
                  <a16:creationId xmlns:a16="http://schemas.microsoft.com/office/drawing/2014/main" id="{41F36A56-1EF9-897D-D296-26DA2324502F}"/>
                </a:ext>
              </a:extLst>
            </p:cNvPr>
            <p:cNvSpPr/>
            <p:nvPr/>
          </p:nvSpPr>
          <p:spPr>
            <a:xfrm rot="12159955" flipH="1">
              <a:off x="416983" y="2022241"/>
              <a:ext cx="8072751" cy="2336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73" extrusionOk="0">
                  <a:moveTo>
                    <a:pt x="0" y="17147"/>
                  </a:moveTo>
                  <a:cubicBezTo>
                    <a:pt x="6587" y="-2827"/>
                    <a:pt x="15092" y="-1541"/>
                    <a:pt x="20271" y="2290"/>
                  </a:cubicBezTo>
                  <a:lnTo>
                    <a:pt x="21600" y="18773"/>
                  </a:lnTo>
                  <a:cubicBezTo>
                    <a:pt x="9675" y="2449"/>
                    <a:pt x="5095" y="9213"/>
                    <a:pt x="109" y="17711"/>
                  </a:cubicBezTo>
                  <a:lnTo>
                    <a:pt x="0" y="17147"/>
                  </a:lnTo>
                  <a:close/>
                </a:path>
              </a:pathLst>
            </a:custGeom>
            <a:solidFill>
              <a:srgbClr val="006C3B">
                <a:alpha val="6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Rectangle 6">
              <a:extLst>
                <a:ext uri="{FF2B5EF4-FFF2-40B4-BE49-F238E27FC236}">
                  <a16:creationId xmlns:a16="http://schemas.microsoft.com/office/drawing/2014/main" id="{CCD42C93-34DA-C916-559A-8401BD018257}"/>
                </a:ext>
              </a:extLst>
            </p:cNvPr>
            <p:cNvSpPr/>
            <p:nvPr/>
          </p:nvSpPr>
          <p:spPr>
            <a:xfrm rot="12159955" flipH="1">
              <a:off x="625870" y="1493820"/>
              <a:ext cx="8226927" cy="2365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54" extrusionOk="0">
                  <a:moveTo>
                    <a:pt x="140" y="13036"/>
                  </a:moveTo>
                  <a:cubicBezTo>
                    <a:pt x="6822" y="-2746"/>
                    <a:pt x="15214" y="-1304"/>
                    <a:pt x="20296" y="2498"/>
                  </a:cubicBezTo>
                  <a:lnTo>
                    <a:pt x="21600" y="18854"/>
                  </a:lnTo>
                  <a:cubicBezTo>
                    <a:pt x="9898" y="2656"/>
                    <a:pt x="5498" y="7202"/>
                    <a:pt x="0" y="13375"/>
                  </a:cubicBezTo>
                  <a:lnTo>
                    <a:pt x="140" y="13036"/>
                  </a:lnTo>
                  <a:close/>
                </a:path>
              </a:pathLst>
            </a:custGeom>
            <a:solidFill>
              <a:srgbClr val="D86E26">
                <a:alpha val="3782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6795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5">
            <a:extLst>
              <a:ext uri="{FF2B5EF4-FFF2-40B4-BE49-F238E27FC236}">
                <a16:creationId xmlns:a16="http://schemas.microsoft.com/office/drawing/2014/main" id="{BE85339E-A80A-1681-B1E7-AF3BF8682C0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39120" y="4892351"/>
            <a:ext cx="248149" cy="26052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A3DA6A9-CAC5-D1F3-416E-C6EB77139A56}"/>
              </a:ext>
            </a:extLst>
          </p:cNvPr>
          <p:cNvGrpSpPr>
            <a:grpSpLocks/>
          </p:cNvGrpSpPr>
          <p:nvPr/>
        </p:nvGrpSpPr>
        <p:grpSpPr bwMode="auto">
          <a:xfrm>
            <a:off x="-1159521" y="1378027"/>
            <a:ext cx="3914023" cy="4226753"/>
            <a:chOff x="-1692275" y="908050"/>
            <a:chExt cx="4430713" cy="4430713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B7D28908-D42C-68D6-BB85-F48B2EFCE20C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5400000">
              <a:off x="-1692275" y="908050"/>
              <a:ext cx="4430713" cy="4430713"/>
            </a:xfrm>
            <a:custGeom>
              <a:avLst/>
              <a:gdLst>
                <a:gd name="G0" fmla="+- 10478 0 0"/>
                <a:gd name="G1" fmla="+- -11739500 0 0"/>
                <a:gd name="G2" fmla="+- 0 0 -11739500"/>
                <a:gd name="T0" fmla="*/ 0 256 1"/>
                <a:gd name="T1" fmla="*/ 180 256 1"/>
                <a:gd name="G3" fmla="+- -11739500 T0 T1"/>
                <a:gd name="T2" fmla="*/ 0 256 1"/>
                <a:gd name="T3" fmla="*/ 90 256 1"/>
                <a:gd name="G4" fmla="+- -11739500 T2 T3"/>
                <a:gd name="G5" fmla="*/ G4 2 1"/>
                <a:gd name="T4" fmla="*/ 90 256 1"/>
                <a:gd name="T5" fmla="*/ 0 256 1"/>
                <a:gd name="G6" fmla="+- -11739500 T4 T5"/>
                <a:gd name="G7" fmla="*/ G6 2 1"/>
                <a:gd name="G8" fmla="abs -1173950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478"/>
                <a:gd name="G18" fmla="*/ 10478 1 2"/>
                <a:gd name="G19" fmla="+- G18 5400 0"/>
                <a:gd name="G20" fmla="cos G19 -11739500"/>
                <a:gd name="G21" fmla="sin G19 -11739500"/>
                <a:gd name="G22" fmla="+- G20 10800 0"/>
                <a:gd name="G23" fmla="+- G21 10800 0"/>
                <a:gd name="G24" fmla="+- 10800 0 G20"/>
                <a:gd name="G25" fmla="+- 10478 10800 0"/>
                <a:gd name="G26" fmla="?: G9 G17 G25"/>
                <a:gd name="G27" fmla="?: G9 0 21600"/>
                <a:gd name="G28" fmla="cos 10800 -11739500"/>
                <a:gd name="G29" fmla="sin 10800 -11739500"/>
                <a:gd name="G30" fmla="sin 10478 -11739500"/>
                <a:gd name="G31" fmla="+- G28 10800 0"/>
                <a:gd name="G32" fmla="+- G29 10800 0"/>
                <a:gd name="G33" fmla="+- G30 10800 0"/>
                <a:gd name="G34" fmla="?: G4 0 G31"/>
                <a:gd name="G35" fmla="?: -11739500 G34 0"/>
                <a:gd name="G36" fmla="?: G6 G35 G31"/>
                <a:gd name="G37" fmla="+- 21600 0 G36"/>
                <a:gd name="G38" fmla="?: G4 0 G33"/>
                <a:gd name="G39" fmla="?: -1173950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2 w 21600"/>
                <a:gd name="T15" fmla="*/ 10638 h 21600"/>
                <a:gd name="T16" fmla="*/ 10800 w 21600"/>
                <a:gd name="T17" fmla="*/ 322 h 21600"/>
                <a:gd name="T18" fmla="*/ 21438 w 21600"/>
                <a:gd name="T19" fmla="*/ 1063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3" y="10641"/>
                  </a:moveTo>
                  <a:cubicBezTo>
                    <a:pt x="410" y="4916"/>
                    <a:pt x="5075" y="321"/>
                    <a:pt x="10800" y="322"/>
                  </a:cubicBezTo>
                  <a:cubicBezTo>
                    <a:pt x="16524" y="322"/>
                    <a:pt x="21189" y="4916"/>
                    <a:pt x="21276" y="10641"/>
                  </a:cubicBezTo>
                  <a:lnTo>
                    <a:pt x="21598" y="10636"/>
                  </a:lnTo>
                  <a:cubicBezTo>
                    <a:pt x="21509" y="4736"/>
                    <a:pt x="16700" y="-1"/>
                    <a:pt x="10799" y="0"/>
                  </a:cubicBezTo>
                  <a:cubicBezTo>
                    <a:pt x="4899" y="0"/>
                    <a:pt x="90" y="4736"/>
                    <a:pt x="1" y="10636"/>
                  </a:cubicBezTo>
                  <a:close/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defTabSz="1028700" rtl="0">
                <a:defRPr/>
              </a:pPr>
              <a:endParaRPr lang="id-ID" sz="2025" b="1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9" name="AutoShape 13">
              <a:extLst>
                <a:ext uri="{FF2B5EF4-FFF2-40B4-BE49-F238E27FC236}">
                  <a16:creationId xmlns:a16="http://schemas.microsoft.com/office/drawing/2014/main" id="{AFA400AA-110F-C6B1-8D5D-EDC46C4ED5A1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5400000">
              <a:off x="-1412081" y="1269207"/>
              <a:ext cx="3768725" cy="3767138"/>
            </a:xfrm>
            <a:custGeom>
              <a:avLst/>
              <a:gdLst>
                <a:gd name="G0" fmla="+- 744 0 0"/>
                <a:gd name="G1" fmla="+- 11756105 0 0"/>
                <a:gd name="G2" fmla="+- 0 0 11756105"/>
                <a:gd name="T0" fmla="*/ 0 256 1"/>
                <a:gd name="T1" fmla="*/ 180 256 1"/>
                <a:gd name="G3" fmla="+- 11756105 T0 T1"/>
                <a:gd name="T2" fmla="*/ 0 256 1"/>
                <a:gd name="T3" fmla="*/ 90 256 1"/>
                <a:gd name="G4" fmla="+- 11756105 T2 T3"/>
                <a:gd name="G5" fmla="*/ G4 2 1"/>
                <a:gd name="T4" fmla="*/ 90 256 1"/>
                <a:gd name="T5" fmla="*/ 0 256 1"/>
                <a:gd name="G6" fmla="+- 11756105 T4 T5"/>
                <a:gd name="G7" fmla="*/ G6 2 1"/>
                <a:gd name="G8" fmla="abs 11756105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4"/>
                <a:gd name="G18" fmla="*/ 744 1 2"/>
                <a:gd name="G19" fmla="+- G18 5400 0"/>
                <a:gd name="G20" fmla="cos G19 11756105"/>
                <a:gd name="G21" fmla="sin G19 11756105"/>
                <a:gd name="G22" fmla="+- G20 10800 0"/>
                <a:gd name="G23" fmla="+- G21 10800 0"/>
                <a:gd name="G24" fmla="+- 10800 0 G20"/>
                <a:gd name="G25" fmla="+- 744 10800 0"/>
                <a:gd name="G26" fmla="?: G9 G17 G25"/>
                <a:gd name="G27" fmla="?: G9 0 21600"/>
                <a:gd name="G28" fmla="cos 10800 11756105"/>
                <a:gd name="G29" fmla="sin 10800 11756105"/>
                <a:gd name="G30" fmla="sin 744 11756105"/>
                <a:gd name="G31" fmla="+- G28 10800 0"/>
                <a:gd name="G32" fmla="+- G29 10800 0"/>
                <a:gd name="G33" fmla="+- G30 10800 0"/>
                <a:gd name="G34" fmla="?: G4 0 G31"/>
                <a:gd name="G35" fmla="?: 11756105 G34 0"/>
                <a:gd name="G36" fmla="?: G6 G35 G31"/>
                <a:gd name="G37" fmla="+- 21600 0 G36"/>
                <a:gd name="G38" fmla="?: G4 0 G33"/>
                <a:gd name="G39" fmla="?: 11756105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028 w 21600"/>
                <a:gd name="T15" fmla="*/ 10862 h 21600"/>
                <a:gd name="T16" fmla="*/ 10800 w 21600"/>
                <a:gd name="T17" fmla="*/ 10056 h 21600"/>
                <a:gd name="T18" fmla="*/ 16572 w 21600"/>
                <a:gd name="T19" fmla="*/ 10862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056" y="10807"/>
                  </a:moveTo>
                  <a:cubicBezTo>
                    <a:pt x="10056" y="10805"/>
                    <a:pt x="10056" y="10802"/>
                    <a:pt x="10056" y="10800"/>
                  </a:cubicBezTo>
                  <a:cubicBezTo>
                    <a:pt x="10056" y="10389"/>
                    <a:pt x="10389" y="10056"/>
                    <a:pt x="10800" y="10056"/>
                  </a:cubicBezTo>
                  <a:cubicBezTo>
                    <a:pt x="11210" y="10056"/>
                    <a:pt x="11544" y="10389"/>
                    <a:pt x="11544" y="10800"/>
                  </a:cubicBezTo>
                  <a:cubicBezTo>
                    <a:pt x="11544" y="10802"/>
                    <a:pt x="11543" y="10805"/>
                    <a:pt x="11543" y="10807"/>
                  </a:cubicBezTo>
                  <a:lnTo>
                    <a:pt x="21599" y="10916"/>
                  </a:lnTo>
                  <a:cubicBezTo>
                    <a:pt x="21599" y="10877"/>
                    <a:pt x="21600" y="10838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38"/>
                    <a:pt x="0" y="10877"/>
                    <a:pt x="0" y="10916"/>
                  </a:cubicBezTo>
                  <a:close/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defTabSz="1028700" rtl="0">
                <a:defRPr/>
              </a:pPr>
              <a:endParaRPr lang="id-ID" sz="2025" b="1"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1" name="AutoShape 14">
            <a:extLst>
              <a:ext uri="{FF2B5EF4-FFF2-40B4-BE49-F238E27FC236}">
                <a16:creationId xmlns:a16="http://schemas.microsoft.com/office/drawing/2014/main" id="{FE87E0E2-C07F-41C9-ADD6-684EE0B7AF00}"/>
              </a:ext>
            </a:extLst>
          </p:cNvPr>
          <p:cNvSpPr>
            <a:spLocks noChangeArrowheads="1"/>
          </p:cNvSpPr>
          <p:nvPr/>
        </p:nvSpPr>
        <p:spPr bwMode="gray">
          <a:xfrm>
            <a:off x="3786299" y="1276795"/>
            <a:ext cx="7965022" cy="207261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pPr>
              <a:tabLst>
                <a:tab pos="10372725" algn="l"/>
              </a:tabLst>
            </a:pPr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48577" name="object 102">
            <a:extLst>
              <a:ext uri="{FF2B5EF4-FFF2-40B4-BE49-F238E27FC236}">
                <a16:creationId xmlns:a16="http://schemas.microsoft.com/office/drawing/2014/main" id="{7246EBB0-A847-0FE2-DDA5-67A3474F12EA}"/>
              </a:ext>
            </a:extLst>
          </p:cNvPr>
          <p:cNvSpPr/>
          <p:nvPr/>
        </p:nvSpPr>
        <p:spPr>
          <a:xfrm>
            <a:off x="758061" y="2769417"/>
            <a:ext cx="1439157" cy="13191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8579" name="Rectangle 1048578">
            <a:extLst>
              <a:ext uri="{FF2B5EF4-FFF2-40B4-BE49-F238E27FC236}">
                <a16:creationId xmlns:a16="http://schemas.microsoft.com/office/drawing/2014/main" id="{5226CE42-C438-C70E-A329-EB9A9B00C189}"/>
              </a:ext>
            </a:extLst>
          </p:cNvPr>
          <p:cNvSpPr/>
          <p:nvPr/>
        </p:nvSpPr>
        <p:spPr>
          <a:xfrm>
            <a:off x="4166861" y="1368180"/>
            <a:ext cx="6983739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900"/>
              </a:spcAft>
            </a:pPr>
            <a:r>
              <a:rPr lang="en-US" sz="2800" b="1" i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Ibnu Khaldun </a:t>
            </a:r>
            <a:r>
              <a:rPr lang="en-US" sz="28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dlm</a:t>
            </a:r>
            <a:r>
              <a:rPr lang="en-US" sz="2800" b="1" i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Muqaddimah</a:t>
            </a:r>
            <a:r>
              <a:rPr lang="en-US" sz="28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; </a:t>
            </a:r>
            <a:r>
              <a:rPr lang="en-US" sz="28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Belajar</a:t>
            </a:r>
            <a:r>
              <a:rPr lang="en-US" sz="28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8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tdk</a:t>
            </a:r>
            <a:r>
              <a:rPr lang="en-US" sz="28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Terbatas pd Ruang </a:t>
            </a:r>
            <a:r>
              <a:rPr lang="en-US" sz="28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Kelas</a:t>
            </a:r>
            <a:r>
              <a:rPr lang="en-US" sz="28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8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tetapi</a:t>
            </a:r>
            <a:r>
              <a:rPr lang="en-US" sz="28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8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berakar</a:t>
            </a:r>
            <a:r>
              <a:rPr lang="en-US" sz="28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8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dari</a:t>
            </a:r>
            <a:r>
              <a:rPr lang="en-US" sz="28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8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Pengalaman</a:t>
            </a:r>
            <a:r>
              <a:rPr lang="en-US" sz="28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Hidup dan </a:t>
            </a:r>
            <a:r>
              <a:rPr lang="en-US" sz="28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Interaksi</a:t>
            </a:r>
            <a:r>
              <a:rPr lang="en-US" sz="28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8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Sosial</a:t>
            </a:r>
            <a:endParaRPr lang="en-US" sz="2800" kern="100" dirty="0">
              <a:solidFill>
                <a:srgbClr val="000000"/>
              </a:solidFill>
              <a:latin typeface="Andalus" panose="02020603050405020304" pitchFamily="18" charset="-78"/>
              <a:ea typeface="Calibri" panose="020F0502020204030204" pitchFamily="34" charset="0"/>
              <a:cs typeface="Andalus" panose="02020603050405020304" pitchFamily="18" charset="-78"/>
            </a:endParaRPr>
          </a:p>
        </p:txBody>
      </p:sp>
      <p:sp>
        <p:nvSpPr>
          <p:cNvPr id="1048581" name="Notched Right Arrow 8">
            <a:extLst>
              <a:ext uri="{FF2B5EF4-FFF2-40B4-BE49-F238E27FC236}">
                <a16:creationId xmlns:a16="http://schemas.microsoft.com/office/drawing/2014/main" id="{6B524FAE-BFCE-1723-5E15-7FB782435DDC}"/>
              </a:ext>
            </a:extLst>
          </p:cNvPr>
          <p:cNvSpPr/>
          <p:nvPr/>
        </p:nvSpPr>
        <p:spPr bwMode="auto">
          <a:xfrm>
            <a:off x="2339352" y="1795624"/>
            <a:ext cx="1366224" cy="1019702"/>
          </a:xfrm>
          <a:prstGeom prst="notched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2870" tIns="51435" rIns="102870" bIns="51435" numCol="1" rtlCol="0" anchor="t" anchorCtr="0" compatLnSpc="1">
            <a:prstTxWarp prst="textNoShape">
              <a:avLst/>
            </a:prstTxWarp>
          </a:bodyPr>
          <a:lstStyle/>
          <a:p>
            <a:pPr algn="l" defTabSz="1028700" rtl="0">
              <a:defRPr/>
            </a:pPr>
            <a:r>
              <a:rPr lang="id-ID" sz="2700" b="1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   1</a:t>
            </a:r>
          </a:p>
        </p:txBody>
      </p:sp>
      <p:sp>
        <p:nvSpPr>
          <p:cNvPr id="1048583" name="Notched Right Arrow 8">
            <a:extLst>
              <a:ext uri="{FF2B5EF4-FFF2-40B4-BE49-F238E27FC236}">
                <a16:creationId xmlns:a16="http://schemas.microsoft.com/office/drawing/2014/main" id="{CD7D0F44-1A40-1A6E-7E7A-481644C01B0A}"/>
              </a:ext>
            </a:extLst>
          </p:cNvPr>
          <p:cNvSpPr/>
          <p:nvPr/>
        </p:nvSpPr>
        <p:spPr bwMode="auto">
          <a:xfrm>
            <a:off x="2339352" y="4403264"/>
            <a:ext cx="1366224" cy="1019702"/>
          </a:xfrm>
          <a:prstGeom prst="notched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2870" tIns="51435" rIns="102870" bIns="51435" numCol="1" rtlCol="0" anchor="t" anchorCtr="0" compatLnSpc="1">
            <a:prstTxWarp prst="textNoShape">
              <a:avLst/>
            </a:prstTxWarp>
          </a:bodyPr>
          <a:lstStyle/>
          <a:p>
            <a:pPr algn="l" defTabSz="1028700" rtl="0">
              <a:defRPr/>
            </a:pPr>
            <a:r>
              <a:rPr lang="id-ID" sz="2700" b="1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   </a:t>
            </a:r>
            <a:r>
              <a:rPr lang="en-US" sz="2700" b="1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2</a:t>
            </a:r>
            <a:endParaRPr lang="id-ID" sz="2700" b="1" kern="1200" dirty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048585" name="AutoShape 14">
            <a:extLst>
              <a:ext uri="{FF2B5EF4-FFF2-40B4-BE49-F238E27FC236}">
                <a16:creationId xmlns:a16="http://schemas.microsoft.com/office/drawing/2014/main" id="{3B4C0932-B0A8-A4AE-257F-3195D1D5E725}"/>
              </a:ext>
            </a:extLst>
          </p:cNvPr>
          <p:cNvSpPr>
            <a:spLocks noChangeArrowheads="1"/>
          </p:cNvSpPr>
          <p:nvPr/>
        </p:nvSpPr>
        <p:spPr bwMode="gray">
          <a:xfrm>
            <a:off x="3811699" y="3843627"/>
            <a:ext cx="7965022" cy="207261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pPr>
              <a:tabLst>
                <a:tab pos="10372725" algn="l"/>
              </a:tabLst>
            </a:pPr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48588" name="Rectangle 1048587">
            <a:extLst>
              <a:ext uri="{FF2B5EF4-FFF2-40B4-BE49-F238E27FC236}">
                <a16:creationId xmlns:a16="http://schemas.microsoft.com/office/drawing/2014/main" id="{8402519B-FD9F-4D30-0C7F-DD86A4EECF01}"/>
              </a:ext>
            </a:extLst>
          </p:cNvPr>
          <p:cNvSpPr/>
          <p:nvPr/>
        </p:nvSpPr>
        <p:spPr>
          <a:xfrm>
            <a:off x="4293861" y="4091548"/>
            <a:ext cx="6983739" cy="1558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900"/>
              </a:spcAft>
            </a:pPr>
            <a:r>
              <a:rPr lang="en-US" sz="3000" b="1" i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Ali </a:t>
            </a:r>
            <a:r>
              <a:rPr lang="en-US" sz="3000" b="1" i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Syariati</a:t>
            </a:r>
            <a:r>
              <a:rPr lang="en-US" sz="3000" b="1" i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30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dlm</a:t>
            </a:r>
            <a:r>
              <a:rPr lang="en-US" sz="30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3000" b="1" i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Man of Islam</a:t>
            </a:r>
            <a:r>
              <a:rPr lang="en-US" sz="30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; </a:t>
            </a:r>
          </a:p>
          <a:p>
            <a:pPr algn="ctr">
              <a:lnSpc>
                <a:spcPct val="107000"/>
              </a:lnSpc>
              <a:spcAft>
                <a:spcPts val="900"/>
              </a:spcAft>
            </a:pPr>
            <a:r>
              <a:rPr lang="en-US" sz="27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Anak-</a:t>
            </a:r>
            <a:r>
              <a:rPr lang="en-US" sz="27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ku</a:t>
            </a:r>
            <a:r>
              <a:rPr lang="en-US" sz="27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7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ingin</a:t>
            </a:r>
            <a:r>
              <a:rPr lang="en-US" sz="27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7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menempuh</a:t>
            </a:r>
            <a:r>
              <a:rPr lang="en-US" sz="27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7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pendidikan</a:t>
            </a:r>
            <a:r>
              <a:rPr lang="en-US" sz="27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yang BAIK </a:t>
            </a:r>
            <a:r>
              <a:rPr lang="en-US" sz="27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tapi</a:t>
            </a:r>
            <a:r>
              <a:rPr lang="en-US" sz="27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7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saya</a:t>
            </a:r>
            <a:r>
              <a:rPr lang="en-US" sz="27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7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tidak</a:t>
            </a:r>
            <a:r>
              <a:rPr lang="en-US" sz="27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7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mau</a:t>
            </a:r>
            <a:r>
              <a:rPr lang="en-US" sz="2700" b="1" kern="100" dirty="0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 di </a:t>
            </a:r>
            <a:r>
              <a:rPr lang="en-US" sz="2700" b="1" kern="100" dirty="0" err="1">
                <a:solidFill>
                  <a:schemeClr val="bg1"/>
                </a:solidFill>
                <a:latin typeface="Andalus" panose="02020603050405020304" pitchFamily="18" charset="-78"/>
                <a:ea typeface="Calibri" panose="020F0502020204030204" pitchFamily="34" charset="0"/>
                <a:cs typeface="Andalus" panose="02020603050405020304" pitchFamily="18" charset="-78"/>
              </a:rPr>
              <a:t>sekolah</a:t>
            </a:r>
            <a:endParaRPr lang="en-US" sz="2700" kern="100" dirty="0">
              <a:solidFill>
                <a:srgbClr val="000000"/>
              </a:solidFill>
              <a:latin typeface="Andalus" panose="02020603050405020304" pitchFamily="18" charset="-78"/>
              <a:ea typeface="Calibri" panose="020F0502020204030204" pitchFamily="34" charset="0"/>
              <a:cs typeface="Andalus" panose="02020603050405020304" pitchFamily="18" charset="-78"/>
            </a:endParaRPr>
          </a:p>
        </p:txBody>
      </p:sp>
      <p:grpSp>
        <p:nvGrpSpPr>
          <p:cNvPr id="2" name="object 4">
            <a:extLst>
              <a:ext uri="{FF2B5EF4-FFF2-40B4-BE49-F238E27FC236}">
                <a16:creationId xmlns:a16="http://schemas.microsoft.com/office/drawing/2014/main" id="{407E8AEB-DE39-7CD4-C70A-2698295E33DC}"/>
              </a:ext>
            </a:extLst>
          </p:cNvPr>
          <p:cNvGrpSpPr/>
          <p:nvPr/>
        </p:nvGrpSpPr>
        <p:grpSpPr>
          <a:xfrm>
            <a:off x="3647563" y="293549"/>
            <a:ext cx="4364355" cy="638175"/>
            <a:chOff x="2962227" y="497543"/>
            <a:chExt cx="4364355" cy="638175"/>
          </a:xfrm>
        </p:grpSpPr>
        <p:pic>
          <p:nvPicPr>
            <p:cNvPr id="3" name="object 5">
              <a:extLst>
                <a:ext uri="{FF2B5EF4-FFF2-40B4-BE49-F238E27FC236}">
                  <a16:creationId xmlns:a16="http://schemas.microsoft.com/office/drawing/2014/main" id="{D6FC4C10-F4E8-1984-47DE-0F3CF729064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2227" y="497543"/>
              <a:ext cx="714374" cy="638174"/>
            </a:xfrm>
            <a:prstGeom prst="rect">
              <a:avLst/>
            </a:prstGeom>
          </p:spPr>
        </p:pic>
        <p:pic>
          <p:nvPicPr>
            <p:cNvPr id="5" name="object 6">
              <a:extLst>
                <a:ext uri="{FF2B5EF4-FFF2-40B4-BE49-F238E27FC236}">
                  <a16:creationId xmlns:a16="http://schemas.microsoft.com/office/drawing/2014/main" id="{C2687A0E-E9CB-AE35-7E12-4A81CE11BCE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9950" y="497543"/>
              <a:ext cx="1895474" cy="638174"/>
            </a:xfrm>
            <a:prstGeom prst="rect">
              <a:avLst/>
            </a:prstGeom>
          </p:spPr>
        </p:pic>
        <p:pic>
          <p:nvPicPr>
            <p:cNvPr id="6" name="object 7">
              <a:extLst>
                <a:ext uri="{FF2B5EF4-FFF2-40B4-BE49-F238E27FC236}">
                  <a16:creationId xmlns:a16="http://schemas.microsoft.com/office/drawing/2014/main" id="{DF63B246-A965-2D54-31F0-ED35500131E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54771" y="497543"/>
              <a:ext cx="1371600" cy="638174"/>
            </a:xfrm>
            <a:prstGeom prst="rect">
              <a:avLst/>
            </a:prstGeom>
          </p:spPr>
        </p:pic>
      </p:grpSp>
      <p:grpSp>
        <p:nvGrpSpPr>
          <p:cNvPr id="7" name="Group 35">
            <a:extLst>
              <a:ext uri="{FF2B5EF4-FFF2-40B4-BE49-F238E27FC236}">
                <a16:creationId xmlns:a16="http://schemas.microsoft.com/office/drawing/2014/main" id="{557A6485-370E-EA1F-71F7-76C803E10C35}"/>
              </a:ext>
            </a:extLst>
          </p:cNvPr>
          <p:cNvGrpSpPr/>
          <p:nvPr/>
        </p:nvGrpSpPr>
        <p:grpSpPr>
          <a:xfrm>
            <a:off x="-2944202" y="3664781"/>
            <a:ext cx="8990811" cy="6845839"/>
            <a:chOff x="0" y="0"/>
            <a:chExt cx="8990809" cy="6845837"/>
          </a:xfrm>
        </p:grpSpPr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DF35746A-8003-75F3-BC4D-8B17A4B9F4A7}"/>
                </a:ext>
              </a:extLst>
            </p:cNvPr>
            <p:cNvSpPr/>
            <p:nvPr/>
          </p:nvSpPr>
          <p:spPr>
            <a:xfrm rot="12964633" flipH="1">
              <a:off x="-195830" y="2870188"/>
              <a:ext cx="7772401" cy="186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56" extrusionOk="0">
                  <a:moveTo>
                    <a:pt x="0" y="17056"/>
                  </a:moveTo>
                  <a:cubicBezTo>
                    <a:pt x="7449" y="-4544"/>
                    <a:pt x="17352" y="-944"/>
                    <a:pt x="21600" y="2933"/>
                  </a:cubicBezTo>
                  <a:lnTo>
                    <a:pt x="21600" y="17056"/>
                  </a:lnTo>
                  <a:cubicBezTo>
                    <a:pt x="9757" y="718"/>
                    <a:pt x="4993" y="8551"/>
                    <a:pt x="42" y="17056"/>
                  </a:cubicBezTo>
                  <a:lnTo>
                    <a:pt x="0" y="17056"/>
                  </a:lnTo>
                  <a:close/>
                </a:path>
              </a:pathLst>
            </a:custGeom>
            <a:solidFill>
              <a:srgbClr val="006C3B">
                <a:alpha val="8979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0367FF96-4248-BD61-6BBA-DD603DCB8FD5}"/>
                </a:ext>
              </a:extLst>
            </p:cNvPr>
            <p:cNvSpPr/>
            <p:nvPr/>
          </p:nvSpPr>
          <p:spPr>
            <a:xfrm rot="12159955" flipH="1">
              <a:off x="416983" y="2022241"/>
              <a:ext cx="8072751" cy="2336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73" extrusionOk="0">
                  <a:moveTo>
                    <a:pt x="0" y="17147"/>
                  </a:moveTo>
                  <a:cubicBezTo>
                    <a:pt x="6587" y="-2827"/>
                    <a:pt x="15092" y="-1541"/>
                    <a:pt x="20271" y="2290"/>
                  </a:cubicBezTo>
                  <a:lnTo>
                    <a:pt x="21600" y="18773"/>
                  </a:lnTo>
                  <a:cubicBezTo>
                    <a:pt x="9675" y="2449"/>
                    <a:pt x="5095" y="9213"/>
                    <a:pt x="109" y="17711"/>
                  </a:cubicBezTo>
                  <a:lnTo>
                    <a:pt x="0" y="17147"/>
                  </a:lnTo>
                  <a:close/>
                </a:path>
              </a:pathLst>
            </a:custGeom>
            <a:solidFill>
              <a:srgbClr val="006C3B">
                <a:alpha val="6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FFE4E18D-CEA9-983A-42B3-A066585D21E8}"/>
                </a:ext>
              </a:extLst>
            </p:cNvPr>
            <p:cNvSpPr/>
            <p:nvPr/>
          </p:nvSpPr>
          <p:spPr>
            <a:xfrm rot="12159955" flipH="1">
              <a:off x="625870" y="1493820"/>
              <a:ext cx="8226927" cy="2365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54" extrusionOk="0">
                  <a:moveTo>
                    <a:pt x="140" y="13036"/>
                  </a:moveTo>
                  <a:cubicBezTo>
                    <a:pt x="6822" y="-2746"/>
                    <a:pt x="15214" y="-1304"/>
                    <a:pt x="20296" y="2498"/>
                  </a:cubicBezTo>
                  <a:lnTo>
                    <a:pt x="21600" y="18854"/>
                  </a:lnTo>
                  <a:cubicBezTo>
                    <a:pt x="9898" y="2656"/>
                    <a:pt x="5498" y="7202"/>
                    <a:pt x="0" y="13375"/>
                  </a:cubicBezTo>
                  <a:lnTo>
                    <a:pt x="140" y="13036"/>
                  </a:lnTo>
                  <a:close/>
                </a:path>
              </a:pathLst>
            </a:custGeom>
            <a:solidFill>
              <a:srgbClr val="D86E26">
                <a:alpha val="3782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999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048579" grpId="0"/>
      <p:bldP spid="1048585" grpId="0" animBg="1"/>
      <p:bldP spid="104858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40C02B-F1EB-42BB-AB14-28F533A30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6" y="0"/>
            <a:ext cx="12162574" cy="67823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C414B8-CE7E-741B-86DD-417384DDCEDA}"/>
              </a:ext>
            </a:extLst>
          </p:cNvPr>
          <p:cNvSpPr txBox="1"/>
          <p:nvPr/>
        </p:nvSpPr>
        <p:spPr>
          <a:xfrm>
            <a:off x="29426" y="2795349"/>
            <a:ext cx="6505575" cy="40626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447675" algn="just" defTabSz="858838"/>
            <a:r>
              <a:rPr lang="en-US" sz="2000" b="1" dirty="0" err="1">
                <a:solidFill>
                  <a:schemeClr val="accent2"/>
                </a:solidFill>
              </a:rPr>
              <a:t>Kurikulum</a:t>
            </a:r>
            <a:r>
              <a:rPr lang="en-US" sz="2000" b="1" dirty="0">
                <a:solidFill>
                  <a:schemeClr val="accent2"/>
                </a:solidFill>
              </a:rPr>
              <a:t> yang </a:t>
            </a:r>
            <a:r>
              <a:rPr lang="en-US" sz="2000" b="1" dirty="0" err="1">
                <a:solidFill>
                  <a:schemeClr val="accent2"/>
                </a:solidFill>
              </a:rPr>
              <a:t>dirancang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menitikberatkan</a:t>
            </a:r>
            <a:r>
              <a:rPr lang="en-US" sz="2000" dirty="0"/>
              <a:t> pada </a:t>
            </a:r>
            <a:r>
              <a:rPr lang="en-US" sz="2000" dirty="0" err="1"/>
              <a:t>pengembangan</a:t>
            </a:r>
            <a:r>
              <a:rPr lang="en-US" sz="2000" dirty="0"/>
              <a:t> </a:t>
            </a:r>
            <a:r>
              <a:rPr lang="en-US" sz="2000" dirty="0" err="1"/>
              <a:t>karakter</a:t>
            </a:r>
            <a:r>
              <a:rPr lang="en-US" sz="2000" dirty="0"/>
              <a:t>, </a:t>
            </a:r>
            <a:r>
              <a:rPr lang="en-US" sz="2000" dirty="0" err="1"/>
              <a:t>pembelajaran</a:t>
            </a:r>
            <a:r>
              <a:rPr lang="en-US" sz="2000" dirty="0"/>
              <a:t> </a:t>
            </a:r>
            <a:r>
              <a:rPr lang="en-US" sz="2000" dirty="0" err="1"/>
              <a:t>berbasis</a:t>
            </a:r>
            <a:r>
              <a:rPr lang="en-US" sz="2000" dirty="0"/>
              <a:t> </a:t>
            </a:r>
            <a:r>
              <a:rPr lang="en-US" sz="2000" dirty="0" err="1"/>
              <a:t>pengalaman</a:t>
            </a:r>
            <a:r>
              <a:rPr lang="en-US" sz="2000" dirty="0"/>
              <a:t>,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perhatian</a:t>
            </a:r>
            <a:r>
              <a:rPr lang="en-US" sz="2000" dirty="0"/>
              <a:t> yang </a:t>
            </a:r>
            <a:r>
              <a:rPr lang="en-US" sz="2000" dirty="0" err="1"/>
              <a:t>mendalam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/>
              <a:t>aspek</a:t>
            </a:r>
            <a:r>
              <a:rPr lang="en-US" sz="2000" dirty="0"/>
              <a:t> </a:t>
            </a:r>
            <a:r>
              <a:rPr lang="en-US" sz="2000" dirty="0" err="1"/>
              <a:t>sosial</a:t>
            </a:r>
            <a:r>
              <a:rPr lang="en-US" sz="2000" dirty="0"/>
              <a:t> dan </a:t>
            </a:r>
            <a:r>
              <a:rPr lang="en-US" sz="2000" dirty="0" err="1"/>
              <a:t>emosional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Pendidikan. </a:t>
            </a:r>
          </a:p>
          <a:p>
            <a:pPr marL="447675" algn="just" defTabSz="858838">
              <a:tabLst>
                <a:tab pos="6010275" algn="l"/>
              </a:tabLst>
            </a:pPr>
            <a:r>
              <a:rPr lang="en-US" sz="2000" b="1" dirty="0" err="1">
                <a:solidFill>
                  <a:schemeClr val="accent2"/>
                </a:solidFill>
              </a:rPr>
              <a:t>Tujuannya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adalah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dirty="0" err="1"/>
              <a:t>melahirkan</a:t>
            </a:r>
            <a:r>
              <a:rPr lang="en-US" sz="2000" dirty="0"/>
              <a:t> </a:t>
            </a:r>
            <a:r>
              <a:rPr lang="en-US" sz="2000" dirty="0" err="1"/>
              <a:t>insan</a:t>
            </a:r>
            <a:r>
              <a:rPr lang="en-US" sz="2000" dirty="0"/>
              <a:t> yang </a:t>
            </a:r>
            <a:r>
              <a:rPr lang="en-US" sz="2000" dirty="0" err="1"/>
              <a:t>humanis</a:t>
            </a:r>
            <a:r>
              <a:rPr lang="en-US" sz="2000" dirty="0"/>
              <a:t>, </a:t>
            </a:r>
            <a:r>
              <a:rPr lang="en-US" sz="2000" dirty="0" err="1"/>
              <a:t>nasionalis</a:t>
            </a:r>
            <a:r>
              <a:rPr lang="en-US" sz="2000" dirty="0"/>
              <a:t>, </a:t>
            </a:r>
            <a:r>
              <a:rPr lang="en-US" sz="2000" dirty="0" err="1"/>
              <a:t>naturalis</a:t>
            </a:r>
            <a:r>
              <a:rPr lang="en-US" sz="2000" dirty="0"/>
              <a:t>, </a:t>
            </a:r>
            <a:r>
              <a:rPr lang="en-US" sz="2000" dirty="0" err="1"/>
              <a:t>toleran</a:t>
            </a:r>
            <a:r>
              <a:rPr lang="en-US" sz="2000" dirty="0"/>
              <a:t>, dan </a:t>
            </a:r>
            <a:r>
              <a:rPr lang="en-US" sz="2000" dirty="0" err="1"/>
              <a:t>selalu</a:t>
            </a:r>
            <a:r>
              <a:rPr lang="en-US" sz="2000" dirty="0"/>
              <a:t> </a:t>
            </a:r>
            <a:r>
              <a:rPr lang="en-US" sz="2000" dirty="0" err="1"/>
              <a:t>mengedepankan</a:t>
            </a:r>
            <a:r>
              <a:rPr lang="en-US" sz="2000" dirty="0"/>
              <a:t> </a:t>
            </a:r>
            <a:r>
              <a:rPr lang="en-US" sz="2000" dirty="0" err="1"/>
              <a:t>cinta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prinsip</a:t>
            </a:r>
            <a:r>
              <a:rPr lang="en-US" sz="2000" dirty="0"/>
              <a:t> </a:t>
            </a:r>
            <a:r>
              <a:rPr lang="en-US" sz="2000" dirty="0" err="1"/>
              <a:t>dasar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kehidupan</a:t>
            </a:r>
            <a:r>
              <a:rPr lang="en-US" sz="2000" dirty="0"/>
              <a:t>.</a:t>
            </a:r>
          </a:p>
          <a:p>
            <a:pPr marL="447675" algn="just" defTabSz="858838">
              <a:tabLst>
                <a:tab pos="6010275" algn="l"/>
              </a:tabLst>
            </a:pPr>
            <a:r>
              <a:rPr lang="en-US" sz="2000" dirty="0"/>
              <a:t>KBC </a:t>
            </a:r>
            <a:r>
              <a:rPr lang="en-US" sz="2000" dirty="0" err="1"/>
              <a:t>mengambil</a:t>
            </a:r>
            <a:r>
              <a:rPr lang="en-US" sz="2000" dirty="0"/>
              <a:t> </a:t>
            </a:r>
            <a:r>
              <a:rPr lang="en-US" sz="2000" dirty="0" err="1"/>
              <a:t>posisi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jiwa</a:t>
            </a:r>
            <a:r>
              <a:rPr lang="en-US" sz="2000" b="1" dirty="0">
                <a:solidFill>
                  <a:schemeClr val="accent2"/>
                </a:solidFill>
              </a:rPr>
              <a:t> (</a:t>
            </a:r>
            <a:r>
              <a:rPr lang="en-US" sz="2000" b="1" i="1" dirty="0">
                <a:solidFill>
                  <a:schemeClr val="accent2"/>
                </a:solidFill>
              </a:rPr>
              <a:t>soul</a:t>
            </a:r>
            <a:r>
              <a:rPr lang="en-US" sz="2000" b="1" dirty="0">
                <a:solidFill>
                  <a:schemeClr val="accent2"/>
                </a:solidFill>
              </a:rPr>
              <a:t>)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seluruh</a:t>
            </a:r>
            <a:r>
              <a:rPr lang="en-US" sz="2000" dirty="0"/>
              <a:t> </a:t>
            </a:r>
            <a:r>
              <a:rPr lang="en-US" sz="2000" dirty="0" err="1"/>
              <a:t>penyelenggaraan</a:t>
            </a:r>
            <a:r>
              <a:rPr lang="en-US" sz="2000" dirty="0"/>
              <a:t> </a:t>
            </a:r>
            <a:r>
              <a:rPr lang="en-US" sz="2000" dirty="0" err="1"/>
              <a:t>pembelajaran</a:t>
            </a:r>
            <a:r>
              <a:rPr lang="en-US" sz="2000" dirty="0"/>
              <a:t> dan </a:t>
            </a:r>
            <a:r>
              <a:rPr lang="en-US" sz="2000" dirty="0" err="1"/>
              <a:t>pendidikan</a:t>
            </a:r>
            <a:r>
              <a:rPr lang="en-US" sz="2000" dirty="0"/>
              <a:t> pada </a:t>
            </a:r>
            <a:r>
              <a:rPr lang="en-US" sz="2000" dirty="0" err="1"/>
              <a:t>implementasi</a:t>
            </a:r>
            <a:r>
              <a:rPr lang="en-US" sz="2000" dirty="0"/>
              <a:t> </a:t>
            </a:r>
            <a:r>
              <a:rPr lang="en-US" sz="2000" dirty="0" err="1"/>
              <a:t>Kurikulum</a:t>
            </a:r>
            <a:r>
              <a:rPr lang="en-US" sz="2000" dirty="0"/>
              <a:t> Nasional, </a:t>
            </a:r>
            <a:r>
              <a:rPr lang="en-US" sz="2000" dirty="0" err="1"/>
              <a:t>baik</a:t>
            </a:r>
            <a:r>
              <a:rPr lang="en-US" sz="2000" dirty="0"/>
              <a:t> yang </a:t>
            </a:r>
            <a:r>
              <a:rPr lang="en-US" sz="2000" dirty="0" err="1"/>
              <a:t>melingkupi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intrakurikuler</a:t>
            </a:r>
            <a:r>
              <a:rPr lang="en-US" sz="2000" dirty="0"/>
              <a:t>, </a:t>
            </a:r>
            <a:r>
              <a:rPr lang="en-US" sz="2000" dirty="0" err="1"/>
              <a:t>kokurikuler</a:t>
            </a:r>
            <a:r>
              <a:rPr lang="en-US" sz="2000" dirty="0"/>
              <a:t>, </a:t>
            </a:r>
            <a:r>
              <a:rPr lang="en-US" sz="2000" dirty="0" err="1"/>
              <a:t>ekstrakurikuler</a:t>
            </a:r>
            <a:r>
              <a:rPr lang="en-US" sz="2000" dirty="0"/>
              <a:t>, dan </a:t>
            </a:r>
            <a:r>
              <a:rPr lang="en-US" sz="2000" dirty="0" err="1"/>
              <a:t>budaya</a:t>
            </a:r>
            <a:r>
              <a:rPr lang="en-US" sz="2000" dirty="0"/>
              <a:t>/</a:t>
            </a:r>
            <a:r>
              <a:rPr lang="en-US" sz="2000" dirty="0" err="1"/>
              <a:t>iklim</a:t>
            </a:r>
            <a:r>
              <a:rPr lang="en-US" sz="2000" dirty="0"/>
              <a:t> madrasah.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7576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B0F318-668C-91E6-DC10-371F538BF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526" y="1506548"/>
            <a:ext cx="5505450" cy="53514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FA31AB-81A9-D956-205B-090A93AA8341}"/>
              </a:ext>
            </a:extLst>
          </p:cNvPr>
          <p:cNvSpPr/>
          <p:nvPr/>
        </p:nvSpPr>
        <p:spPr>
          <a:xfrm>
            <a:off x="1152525" y="190500"/>
            <a:ext cx="9582149" cy="12287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KBC </a:t>
            </a:r>
            <a:r>
              <a:rPr lang="en-US" sz="3600" dirty="0" err="1">
                <a:solidFill>
                  <a:schemeClr val="bg1"/>
                </a:solidFill>
              </a:rPr>
              <a:t>mewujudkan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cinta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dalam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ruh</a:t>
            </a:r>
            <a:r>
              <a:rPr lang="en-US" sz="3600" dirty="0">
                <a:solidFill>
                  <a:schemeClr val="bg1"/>
                </a:solidFill>
              </a:rPr>
              <a:t> Pendidikan </a:t>
            </a:r>
            <a:r>
              <a:rPr lang="en-US" sz="3600" dirty="0" err="1">
                <a:solidFill>
                  <a:schemeClr val="bg1"/>
                </a:solidFill>
              </a:rPr>
              <a:t>melalui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kegiatan</a:t>
            </a:r>
            <a:r>
              <a:rPr lang="en-US" sz="3600" dirty="0">
                <a:solidFill>
                  <a:schemeClr val="bg1"/>
                </a:solidFill>
              </a:rPr>
              <a:t>:</a:t>
            </a:r>
            <a:endParaRPr lang="en-ID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4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1F4EA-8681-A800-0C59-81C8A6B65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7208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Kenapa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 KBC?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21E7-DDAD-53FA-5B5D-EB35A8A63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257300"/>
            <a:ext cx="9720073" cy="5052060"/>
          </a:xfrm>
        </p:spPr>
        <p:txBody>
          <a:bodyPr>
            <a:normAutofit/>
          </a:bodyPr>
          <a:lstStyle/>
          <a:p>
            <a:r>
              <a:rPr lang="en-US" dirty="0"/>
              <a:t>Menteri Agama 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Tantangan</a:t>
            </a:r>
            <a:r>
              <a:rPr lang="en-US" dirty="0"/>
              <a:t> Global : “</a:t>
            </a:r>
            <a:r>
              <a:rPr lang="en-US" dirty="0" err="1"/>
              <a:t>Fenomena</a:t>
            </a:r>
            <a:r>
              <a:rPr lang="en-US" dirty="0"/>
              <a:t> </a:t>
            </a:r>
            <a:r>
              <a:rPr lang="en-US" dirty="0" err="1"/>
              <a:t>dehumanisasi</a:t>
            </a:r>
            <a:r>
              <a:rPr lang="en-US" dirty="0"/>
              <a:t>, </a:t>
            </a:r>
            <a:r>
              <a:rPr lang="en-US" dirty="0" err="1"/>
              <a:t>ditandai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meluasnya</a:t>
            </a:r>
            <a:r>
              <a:rPr lang="en-US" dirty="0"/>
              <a:t> </a:t>
            </a:r>
            <a:r>
              <a:rPr lang="en-US" dirty="0" err="1"/>
              <a:t>kekerasan</a:t>
            </a:r>
            <a:r>
              <a:rPr lang="en-US" dirty="0"/>
              <a:t> dan </a:t>
            </a:r>
            <a:r>
              <a:rPr lang="en-US" dirty="0" err="1"/>
              <a:t>konflik</a:t>
            </a:r>
            <a:r>
              <a:rPr lang="en-US" dirty="0"/>
              <a:t> yang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korban yang </a:t>
            </a:r>
            <a:r>
              <a:rPr lang="en-US" dirty="0" err="1"/>
              <a:t>mengkhawatirkan</a:t>
            </a:r>
            <a:r>
              <a:rPr lang="en-US" dirty="0"/>
              <a:t>.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fenomena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mempromosikan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kemanusiaan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empati</a:t>
            </a:r>
            <a:r>
              <a:rPr lang="en-US" dirty="0"/>
              <a:t>, </a:t>
            </a:r>
            <a:r>
              <a:rPr lang="en-US" dirty="0" err="1"/>
              <a:t>toleransi</a:t>
            </a:r>
            <a:r>
              <a:rPr lang="en-US" dirty="0"/>
              <a:t>, dan </a:t>
            </a:r>
            <a:r>
              <a:rPr lang="en-US" dirty="0" err="1"/>
              <a:t>kesetaraan</a:t>
            </a:r>
            <a:r>
              <a:rPr lang="en-US" dirty="0"/>
              <a:t> yang </a:t>
            </a:r>
            <a:r>
              <a:rPr lang="en-US" dirty="0" err="1"/>
              <a:t>semuanya</a:t>
            </a:r>
            <a:r>
              <a:rPr lang="en-US" dirty="0"/>
              <a:t> </a:t>
            </a:r>
            <a:r>
              <a:rPr lang="en-US" dirty="0" err="1"/>
              <a:t>berlandaskan</a:t>
            </a:r>
            <a:r>
              <a:rPr lang="en-US" dirty="0"/>
              <a:t> </a:t>
            </a:r>
            <a:r>
              <a:rPr lang="en-US" dirty="0" err="1"/>
              <a:t>cinta</a:t>
            </a:r>
            <a:r>
              <a:rPr lang="en-US" dirty="0"/>
              <a:t>”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Tantangan</a:t>
            </a:r>
            <a:r>
              <a:rPr lang="en-US" dirty="0"/>
              <a:t> Pendidikan Nasional :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kurikulum</a:t>
            </a:r>
            <a:r>
              <a:rPr lang="en-US" dirty="0"/>
              <a:t> yang </a:t>
            </a:r>
            <a:r>
              <a:rPr lang="en-US" dirty="0" err="1"/>
              <a:t>relevan</a:t>
            </a:r>
            <a:r>
              <a:rPr lang="en-US" dirty="0"/>
              <a:t>, </a:t>
            </a:r>
            <a:r>
              <a:rPr lang="en-US" dirty="0" err="1"/>
              <a:t>efektif</a:t>
            </a:r>
            <a:r>
              <a:rPr lang="en-US" dirty="0"/>
              <a:t>, dan </a:t>
            </a:r>
            <a:r>
              <a:rPr lang="en-US" dirty="0" err="1"/>
              <a:t>berkualitas</a:t>
            </a:r>
            <a:r>
              <a:rPr lang="en-US" dirty="0"/>
              <a:t>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tantangan</a:t>
            </a:r>
            <a:r>
              <a:rPr lang="en-US" dirty="0"/>
              <a:t> </a:t>
            </a:r>
            <a:r>
              <a:rPr lang="en-US" dirty="0" err="1"/>
              <a:t>dehumanisasi</a:t>
            </a:r>
            <a:r>
              <a:rPr lang="en-US" dirty="0"/>
              <a:t> </a:t>
            </a:r>
            <a:r>
              <a:rPr lang="en-US" dirty="0" err="1"/>
              <a:t>mengingat</a:t>
            </a:r>
            <a:r>
              <a:rPr lang="en-US" dirty="0"/>
              <a:t> Indonesia sangat identic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keberagaman</a:t>
            </a:r>
            <a:r>
              <a:rPr lang="en-US" dirty="0"/>
              <a:t>, </a:t>
            </a:r>
            <a:r>
              <a:rPr lang="en-US" dirty="0" err="1"/>
              <a:t>budaya</a:t>
            </a:r>
            <a:r>
              <a:rPr lang="en-US" dirty="0"/>
              <a:t>, agama, Bahasa, </a:t>
            </a:r>
            <a:r>
              <a:rPr lang="en-US" dirty="0" err="1"/>
              <a:t>suku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KBC </a:t>
            </a:r>
            <a:r>
              <a:rPr lang="en-US" dirty="0" err="1"/>
              <a:t>hadir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strategis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merespon</a:t>
            </a:r>
            <a:r>
              <a:rPr lang="en-US" dirty="0"/>
              <a:t> </a:t>
            </a:r>
            <a:r>
              <a:rPr lang="en-US" dirty="0" err="1"/>
              <a:t>tantangan-tantangan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wadah</a:t>
            </a:r>
            <a:r>
              <a:rPr lang="en-US" dirty="0"/>
              <a:t> Pendidikan </a:t>
            </a:r>
            <a:r>
              <a:rPr lang="en-US" dirty="0" err="1"/>
              <a:t>dengan</a:t>
            </a:r>
            <a:r>
              <a:rPr lang="en-US" dirty="0"/>
              <a:t> 2 </a:t>
            </a:r>
            <a:r>
              <a:rPr lang="en-US" dirty="0" err="1"/>
              <a:t>alasan</a:t>
            </a:r>
            <a:r>
              <a:rPr lang="en-US" dirty="0"/>
              <a:t> Pendidikan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lokus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mennamkan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dini</a:t>
            </a:r>
            <a:r>
              <a:rPr lang="en-US" dirty="0"/>
              <a:t> dan di dunia Pendidikan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mulaiterjadi</a:t>
            </a:r>
            <a:r>
              <a:rPr lang="en-US" dirty="0"/>
              <a:t> </a:t>
            </a:r>
            <a:r>
              <a:rPr lang="en-US" dirty="0" err="1"/>
              <a:t>isu</a:t>
            </a:r>
            <a:r>
              <a:rPr lang="en-US" dirty="0"/>
              <a:t> minor yang  </a:t>
            </a:r>
            <a:r>
              <a:rPr lang="en-US" dirty="0" err="1"/>
              <a:t>mengarah</a:t>
            </a:r>
            <a:r>
              <a:rPr lang="en-US" dirty="0"/>
              <a:t> pada </a:t>
            </a:r>
            <a:r>
              <a:rPr lang="en-US" dirty="0" err="1"/>
              <a:t>pencederaan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kemanusiaan</a:t>
            </a:r>
            <a:r>
              <a:rPr lang="en-US" dirty="0"/>
              <a:t>.</a:t>
            </a:r>
            <a:r>
              <a:rPr lang="en-US" b="1" dirty="0"/>
              <a:t> KBC </a:t>
            </a:r>
            <a:r>
              <a:rPr lang="en-US" b="1" dirty="0" err="1"/>
              <a:t>hadir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merekontruksi</a:t>
            </a:r>
            <a:r>
              <a:rPr lang="en-US" b="1" dirty="0"/>
              <a:t> system Pendidikan agar </a:t>
            </a:r>
            <a:r>
              <a:rPr lang="en-US" b="1" dirty="0" err="1"/>
              <a:t>mampu</a:t>
            </a:r>
            <a:r>
              <a:rPr lang="en-US" b="1" dirty="0"/>
              <a:t> </a:t>
            </a:r>
            <a:r>
              <a:rPr lang="en-US" b="1" dirty="0" err="1"/>
              <a:t>melahirkan</a:t>
            </a:r>
            <a:r>
              <a:rPr lang="en-US" b="1" dirty="0"/>
              <a:t> </a:t>
            </a:r>
            <a:r>
              <a:rPr lang="en-US" b="1" dirty="0" err="1"/>
              <a:t>insan</a:t>
            </a:r>
            <a:r>
              <a:rPr lang="en-US" b="1" dirty="0"/>
              <a:t> yang </a:t>
            </a:r>
            <a:r>
              <a:rPr lang="en-US" b="1" dirty="0" err="1"/>
              <a:t>humanis</a:t>
            </a:r>
            <a:r>
              <a:rPr lang="en-US" b="1" dirty="0"/>
              <a:t>, </a:t>
            </a:r>
            <a:r>
              <a:rPr lang="en-US" b="1" dirty="0" err="1"/>
              <a:t>nasinalis</a:t>
            </a:r>
            <a:r>
              <a:rPr lang="en-US" b="1" dirty="0"/>
              <a:t>, </a:t>
            </a:r>
            <a:r>
              <a:rPr lang="en-US" b="1" dirty="0" err="1"/>
              <a:t>naturalis</a:t>
            </a:r>
            <a:r>
              <a:rPr lang="en-US" b="1" dirty="0"/>
              <a:t>, </a:t>
            </a:r>
            <a:r>
              <a:rPr lang="en-US" b="1" dirty="0" err="1"/>
              <a:t>toleran</a:t>
            </a:r>
            <a:r>
              <a:rPr lang="en-US" b="1" dirty="0"/>
              <a:t>, dan </a:t>
            </a:r>
            <a:r>
              <a:rPr lang="en-US" b="1" dirty="0" err="1"/>
              <a:t>selalu</a:t>
            </a:r>
            <a:r>
              <a:rPr lang="en-US" b="1" dirty="0"/>
              <a:t> </a:t>
            </a:r>
            <a:r>
              <a:rPr lang="en-US" b="1" dirty="0" err="1"/>
              <a:t>mengedepankn</a:t>
            </a:r>
            <a:r>
              <a:rPr lang="en-US" b="1" dirty="0"/>
              <a:t> </a:t>
            </a:r>
            <a:r>
              <a:rPr lang="en-US" b="1" dirty="0" err="1"/>
              <a:t>cinta</a:t>
            </a:r>
            <a:r>
              <a:rPr lang="en-US" b="1" dirty="0"/>
              <a:t> </a:t>
            </a:r>
            <a:r>
              <a:rPr lang="en-US" b="1" dirty="0" err="1"/>
              <a:t>sbg</a:t>
            </a:r>
            <a:r>
              <a:rPr lang="en-US" b="1" dirty="0"/>
              <a:t> </a:t>
            </a:r>
            <a:r>
              <a:rPr lang="en-US" b="1" dirty="0" err="1"/>
              <a:t>prinsip</a:t>
            </a:r>
            <a:r>
              <a:rPr lang="en-US" b="1" dirty="0"/>
              <a:t> </a:t>
            </a:r>
            <a:r>
              <a:rPr lang="en-US" b="1" dirty="0" err="1"/>
              <a:t>dasar</a:t>
            </a:r>
            <a:r>
              <a:rPr lang="en-US" b="1" dirty="0"/>
              <a:t> </a:t>
            </a:r>
            <a:r>
              <a:rPr lang="en-US" b="1" dirty="0" err="1"/>
              <a:t>kehidupan</a:t>
            </a:r>
            <a:r>
              <a:rPr lang="en-US" b="1" dirty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7532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Paradigma</a:t>
            </a:r>
            <a:r>
              <a:rPr lang="en-US" dirty="0"/>
              <a:t> KBC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10691622" cy="402336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Dari </a:t>
            </a:r>
            <a:r>
              <a:rPr lang="en-US" sz="2800" dirty="0" err="1"/>
              <a:t>Teologi</a:t>
            </a:r>
            <a:r>
              <a:rPr lang="en-US" sz="2800" dirty="0"/>
              <a:t> </a:t>
            </a:r>
            <a:r>
              <a:rPr lang="en-US" sz="2800" dirty="0" err="1"/>
              <a:t>Maskulin</a:t>
            </a:r>
            <a:r>
              <a:rPr lang="en-US" sz="2800" dirty="0"/>
              <a:t>  (</a:t>
            </a:r>
            <a:r>
              <a:rPr lang="en-US" sz="2800" dirty="0" err="1"/>
              <a:t>sifat</a:t>
            </a:r>
            <a:r>
              <a:rPr lang="en-US" sz="2800" dirty="0"/>
              <a:t> </a:t>
            </a:r>
            <a:r>
              <a:rPr lang="en-US" sz="2800" dirty="0" err="1"/>
              <a:t>jalaliyah</a:t>
            </a:r>
            <a:r>
              <a:rPr lang="en-US" sz="2800" dirty="0"/>
              <a:t>)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teologi</a:t>
            </a:r>
            <a:r>
              <a:rPr lang="en-US" sz="2800" dirty="0"/>
              <a:t> </a:t>
            </a:r>
            <a:r>
              <a:rPr lang="en-US" sz="2800" dirty="0" err="1"/>
              <a:t>Cinta</a:t>
            </a:r>
            <a:r>
              <a:rPr lang="en-US" sz="2800" dirty="0"/>
              <a:t> (</a:t>
            </a:r>
            <a:r>
              <a:rPr lang="en-US" sz="2800" dirty="0" err="1"/>
              <a:t>sifat</a:t>
            </a:r>
            <a:r>
              <a:rPr lang="en-US" sz="2800" dirty="0"/>
              <a:t> </a:t>
            </a:r>
            <a:r>
              <a:rPr lang="en-US" sz="2800" dirty="0" err="1"/>
              <a:t>jamaliyah</a:t>
            </a:r>
            <a:r>
              <a:rPr lang="en-US" sz="28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Dari </a:t>
            </a:r>
            <a:r>
              <a:rPr lang="en-US" sz="2800" dirty="0" err="1"/>
              <a:t>Nomos</a:t>
            </a:r>
            <a:r>
              <a:rPr lang="en-US" sz="2800" dirty="0"/>
              <a:t> oriented (</a:t>
            </a:r>
            <a:r>
              <a:rPr lang="en-US" sz="2800" dirty="0" err="1"/>
              <a:t>fokus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hukum</a:t>
            </a:r>
            <a:r>
              <a:rPr lang="en-US" sz="2800" dirty="0"/>
              <a:t> formal)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eros</a:t>
            </a:r>
            <a:r>
              <a:rPr lang="en-US" sz="2800" dirty="0"/>
              <a:t> oriented (</a:t>
            </a:r>
            <a:r>
              <a:rPr lang="en-US" sz="2800" dirty="0" err="1"/>
              <a:t>sisi</a:t>
            </a:r>
            <a:r>
              <a:rPr lang="en-US" sz="2800" dirty="0"/>
              <a:t> </a:t>
            </a:r>
            <a:r>
              <a:rPr lang="en-US" sz="2800" dirty="0" err="1"/>
              <a:t>hikmah</a:t>
            </a:r>
            <a:r>
              <a:rPr lang="en-US" sz="2800" dirty="0"/>
              <a:t> 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Dari </a:t>
            </a:r>
            <a:r>
              <a:rPr lang="en-US" sz="2800" dirty="0" err="1"/>
              <a:t>Antroposentris</a:t>
            </a:r>
            <a:r>
              <a:rPr lang="en-US" sz="2800" dirty="0"/>
              <a:t> (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pusat</a:t>
            </a:r>
            <a:r>
              <a:rPr lang="en-US" sz="2800" dirty="0"/>
              <a:t>)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Ekoteologi</a:t>
            </a:r>
            <a:r>
              <a:rPr lang="en-US" sz="2800" dirty="0"/>
              <a:t> (</a:t>
            </a:r>
            <a:r>
              <a:rPr lang="en-US" sz="2800" dirty="0" err="1"/>
              <a:t>alam</a:t>
            </a:r>
            <a:r>
              <a:rPr lang="en-US" sz="2800" dirty="0"/>
              <a:t> </a:t>
            </a:r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/>
              <a:t>manifestasi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Allah)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Dari </a:t>
            </a:r>
            <a:r>
              <a:rPr lang="en-US" sz="2800" dirty="0" err="1"/>
              <a:t>atomistik</a:t>
            </a:r>
            <a:r>
              <a:rPr lang="en-US" sz="2800" dirty="0"/>
              <a:t> (</a:t>
            </a:r>
            <a:r>
              <a:rPr lang="en-US" sz="2800" dirty="0" err="1"/>
              <a:t>adanya</a:t>
            </a:r>
            <a:r>
              <a:rPr lang="en-US" sz="2800" dirty="0"/>
              <a:t> </a:t>
            </a:r>
            <a:r>
              <a:rPr lang="en-US" sz="2800" dirty="0" err="1"/>
              <a:t>pemisahan</a:t>
            </a:r>
            <a:r>
              <a:rPr lang="en-US" sz="2800" dirty="0"/>
              <a:t>)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holistik</a:t>
            </a:r>
            <a:r>
              <a:rPr lang="en-US" sz="2800" dirty="0"/>
              <a:t> (</a:t>
            </a:r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/>
              <a:t>kesatuan</a:t>
            </a:r>
            <a:r>
              <a:rPr lang="en-US" sz="2800" dirty="0"/>
              <a:t> yang </a:t>
            </a:r>
            <a:r>
              <a:rPr lang="en-US" sz="2800" dirty="0" err="1"/>
              <a:t>saling</a:t>
            </a:r>
            <a:r>
              <a:rPr lang="en-US" sz="2800" dirty="0"/>
              <a:t> </a:t>
            </a:r>
            <a:r>
              <a:rPr lang="en-US" sz="2800" dirty="0" err="1"/>
              <a:t>terhubung</a:t>
            </a:r>
            <a:r>
              <a:rPr lang="en-US" sz="2800" dirty="0"/>
              <a:t>)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1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64BA5-1ED4-E193-7F0E-CE345F0E9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Dasar </a:t>
            </a:r>
            <a:r>
              <a:rPr lang="en-US" dirty="0" err="1"/>
              <a:t>hukum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EDE19-F2E0-8D7A-D66B-8D1AC3F94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71650"/>
            <a:ext cx="10310622" cy="409575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Kep. </a:t>
            </a:r>
            <a:r>
              <a:rPr lang="en-US" sz="3200" dirty="0" err="1"/>
              <a:t>Dirjen</a:t>
            </a:r>
            <a:r>
              <a:rPr lang="en-US" sz="3200" dirty="0"/>
              <a:t> </a:t>
            </a:r>
            <a:r>
              <a:rPr lang="en-US" sz="3200" dirty="0" err="1"/>
              <a:t>Pendis</a:t>
            </a:r>
            <a:r>
              <a:rPr lang="en-US" sz="3200" dirty="0"/>
              <a:t> No. 6607 </a:t>
            </a:r>
            <a:r>
              <a:rPr lang="en-US" sz="3200" dirty="0" err="1"/>
              <a:t>Tahun</a:t>
            </a:r>
            <a:r>
              <a:rPr lang="en-US" sz="3200" dirty="0"/>
              <a:t> 2025 </a:t>
            </a:r>
            <a:r>
              <a:rPr lang="en-US" sz="3200" dirty="0" err="1"/>
              <a:t>tentang</a:t>
            </a:r>
            <a:r>
              <a:rPr lang="en-US" sz="3200" dirty="0"/>
              <a:t> Panduan KBC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KMA 1503 </a:t>
            </a:r>
            <a:r>
              <a:rPr lang="en-US" sz="3200" dirty="0" err="1"/>
              <a:t>Tahun</a:t>
            </a:r>
            <a:r>
              <a:rPr lang="en-US" sz="3200" dirty="0"/>
              <a:t> 2025 </a:t>
            </a:r>
            <a:r>
              <a:rPr lang="en-US" sz="3200" dirty="0" err="1"/>
              <a:t>tentang</a:t>
            </a:r>
            <a:r>
              <a:rPr lang="en-US" sz="3200" dirty="0"/>
              <a:t> </a:t>
            </a:r>
            <a:r>
              <a:rPr lang="en-US" sz="3200" dirty="0" err="1"/>
              <a:t>Pedoman</a:t>
            </a:r>
            <a:r>
              <a:rPr lang="en-US" sz="3200" dirty="0"/>
              <a:t> </a:t>
            </a:r>
            <a:r>
              <a:rPr lang="en-US" sz="3200" dirty="0" err="1"/>
              <a:t>Implementasi</a:t>
            </a:r>
            <a:r>
              <a:rPr lang="en-US" sz="3200" dirty="0"/>
              <a:t> </a:t>
            </a:r>
            <a:r>
              <a:rPr lang="en-US" sz="3200" dirty="0" err="1"/>
              <a:t>Kurikulum</a:t>
            </a:r>
            <a:r>
              <a:rPr lang="en-US" sz="3200" dirty="0"/>
              <a:t> pada RA, MI, Mts, MA, dan MAK (</a:t>
            </a:r>
            <a:r>
              <a:rPr lang="en-US" sz="3200" dirty="0" err="1"/>
              <a:t>penekanan</a:t>
            </a:r>
            <a:r>
              <a:rPr lang="en-US" sz="3200" dirty="0"/>
              <a:t> pada </a:t>
            </a:r>
            <a:r>
              <a:rPr lang="en-US" sz="3200" dirty="0" err="1"/>
              <a:t>Pembelajaran</a:t>
            </a:r>
            <a:r>
              <a:rPr lang="en-US" sz="3200" dirty="0"/>
              <a:t> </a:t>
            </a:r>
            <a:r>
              <a:rPr lang="en-US" sz="3200" dirty="0" err="1"/>
              <a:t>Mendalam</a:t>
            </a:r>
            <a:r>
              <a:rPr lang="en-US" sz="3200" dirty="0"/>
              <a:t> dan </a:t>
            </a:r>
            <a:r>
              <a:rPr lang="en-US" sz="3200" dirty="0" err="1"/>
              <a:t>Kurikulum</a:t>
            </a:r>
            <a:r>
              <a:rPr lang="en-US" sz="3200" dirty="0"/>
              <a:t> </a:t>
            </a:r>
            <a:r>
              <a:rPr lang="en-US" sz="3200" dirty="0" err="1"/>
              <a:t>Berbasis</a:t>
            </a:r>
            <a:r>
              <a:rPr lang="en-US" sz="3200" dirty="0"/>
              <a:t> Cinta)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err="1"/>
              <a:t>Berdasarkan</a:t>
            </a:r>
            <a:r>
              <a:rPr lang="en-US" sz="3200" dirty="0"/>
              <a:t> Surat </a:t>
            </a:r>
            <a:r>
              <a:rPr lang="en-US" sz="3200" dirty="0" err="1"/>
              <a:t>Kakanwil</a:t>
            </a:r>
            <a:r>
              <a:rPr lang="en-US" sz="3200" dirty="0"/>
              <a:t> B-6215/Kw.13.02/PP.00/12/2025 </a:t>
            </a:r>
            <a:r>
              <a:rPr lang="en-US" sz="3200" dirty="0" err="1"/>
              <a:t>menyebutkan</a:t>
            </a:r>
            <a:r>
              <a:rPr lang="en-US" sz="3200" dirty="0"/>
              <a:t>  </a:t>
            </a:r>
            <a:r>
              <a:rPr lang="en-US" sz="3200" dirty="0" err="1"/>
              <a:t>bahwa</a:t>
            </a:r>
            <a:r>
              <a:rPr lang="en-US" sz="3200" dirty="0"/>
              <a:t> madrasah </a:t>
            </a:r>
            <a:r>
              <a:rPr lang="en-US" sz="3200" dirty="0" err="1"/>
              <a:t>peserta</a:t>
            </a:r>
            <a:r>
              <a:rPr lang="en-US" sz="3200" dirty="0"/>
              <a:t> </a:t>
            </a:r>
            <a:r>
              <a:rPr lang="en-US" sz="3200" dirty="0" err="1"/>
              <a:t>Bimtek</a:t>
            </a:r>
            <a:r>
              <a:rPr lang="en-US" sz="3200" dirty="0"/>
              <a:t> KBC  </a:t>
            </a:r>
            <a:r>
              <a:rPr lang="en-US" sz="3200" dirty="0" err="1"/>
              <a:t>ditetapkan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madrasah model KBC yang </a:t>
            </a:r>
            <a:r>
              <a:rPr lang="en-US" sz="3200" dirty="0" err="1"/>
              <a:t>meibatkan</a:t>
            </a:r>
            <a:r>
              <a:rPr lang="en-US" sz="3200" dirty="0"/>
              <a:t> </a:t>
            </a:r>
            <a:r>
              <a:rPr lang="en-US" sz="3200" dirty="0" err="1"/>
              <a:t>pemangku</a:t>
            </a:r>
            <a:r>
              <a:rPr lang="en-US" sz="3200" dirty="0"/>
              <a:t> </a:t>
            </a:r>
            <a:r>
              <a:rPr lang="en-US" sz="3200" dirty="0" err="1"/>
              <a:t>kepentingan</a:t>
            </a:r>
            <a:r>
              <a:rPr lang="en-US" sz="3200" dirty="0"/>
              <a:t> madrasah yang </a:t>
            </a:r>
            <a:r>
              <a:rPr lang="en-US" sz="3200" dirty="0" err="1"/>
              <a:t>dilaksanakan</a:t>
            </a:r>
            <a:r>
              <a:rPr lang="en-US" sz="3200" dirty="0"/>
              <a:t> </a:t>
            </a:r>
            <a:r>
              <a:rPr lang="en-US" sz="3200" dirty="0" err="1"/>
              <a:t>mulai</a:t>
            </a:r>
            <a:r>
              <a:rPr lang="en-US" sz="3200" dirty="0"/>
              <a:t> semester </a:t>
            </a:r>
            <a:r>
              <a:rPr lang="en-US" sz="3200" dirty="0" err="1"/>
              <a:t>genap</a:t>
            </a:r>
            <a:r>
              <a:rPr lang="en-US" sz="3200" dirty="0"/>
              <a:t> TP 2025/2026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191677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6172CA96-5736-42A2-A7F7-CC81B50CE22B}"/>
              </a:ext>
            </a:extLst>
          </p:cNvPr>
          <p:cNvSpPr/>
          <p:nvPr/>
        </p:nvSpPr>
        <p:spPr>
          <a:xfrm>
            <a:off x="0" y="2294020"/>
            <a:ext cx="12192000" cy="255069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Diagonal Stripe 1">
            <a:extLst>
              <a:ext uri="{FF2B5EF4-FFF2-40B4-BE49-F238E27FC236}">
                <a16:creationId xmlns:a16="http://schemas.microsoft.com/office/drawing/2014/main" id="{33334EA7-6058-4A1F-A9C1-E1EE1230B65A}"/>
              </a:ext>
            </a:extLst>
          </p:cNvPr>
          <p:cNvSpPr/>
          <p:nvPr/>
        </p:nvSpPr>
        <p:spPr>
          <a:xfrm>
            <a:off x="623888" y="1556082"/>
            <a:ext cx="4026569" cy="4026569"/>
          </a:xfrm>
          <a:prstGeom prst="diagStripe">
            <a:avLst>
              <a:gd name="adj" fmla="val 72311"/>
            </a:avLst>
          </a:prstGeom>
          <a:solidFill>
            <a:srgbClr val="9D5A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5" name="Diagonal Stripe 14">
            <a:extLst>
              <a:ext uri="{FF2B5EF4-FFF2-40B4-BE49-F238E27FC236}">
                <a16:creationId xmlns:a16="http://schemas.microsoft.com/office/drawing/2014/main" id="{FB1664FA-68DC-442C-B0D0-CB060D55572A}"/>
              </a:ext>
            </a:extLst>
          </p:cNvPr>
          <p:cNvSpPr/>
          <p:nvPr/>
        </p:nvSpPr>
        <p:spPr>
          <a:xfrm>
            <a:off x="623887" y="2831430"/>
            <a:ext cx="4026569" cy="4026569"/>
          </a:xfrm>
          <a:prstGeom prst="diagStripe">
            <a:avLst>
              <a:gd name="adj" fmla="val 72311"/>
            </a:avLst>
          </a:prstGeom>
          <a:solidFill>
            <a:srgbClr val="CCC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Diagonal Stripe 16">
            <a:extLst>
              <a:ext uri="{FF2B5EF4-FFF2-40B4-BE49-F238E27FC236}">
                <a16:creationId xmlns:a16="http://schemas.microsoft.com/office/drawing/2014/main" id="{474FECF8-F05D-4259-AAE9-CEDEB1B5ADBE}"/>
              </a:ext>
            </a:extLst>
          </p:cNvPr>
          <p:cNvSpPr/>
          <p:nvPr/>
        </p:nvSpPr>
        <p:spPr>
          <a:xfrm>
            <a:off x="623888" y="280735"/>
            <a:ext cx="4026569" cy="4026569"/>
          </a:xfrm>
          <a:prstGeom prst="diagStripe">
            <a:avLst>
              <a:gd name="adj" fmla="val 72311"/>
            </a:avLst>
          </a:prstGeom>
          <a:solidFill>
            <a:srgbClr val="FC7C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428B643-3800-4602-AB73-5A5342C45338}"/>
              </a:ext>
            </a:extLst>
          </p:cNvPr>
          <p:cNvSpPr/>
          <p:nvPr/>
        </p:nvSpPr>
        <p:spPr>
          <a:xfrm>
            <a:off x="1728582" y="1925050"/>
            <a:ext cx="3288631" cy="3288631"/>
          </a:xfrm>
          <a:prstGeom prst="ellipse">
            <a:avLst/>
          </a:prstGeom>
          <a:solidFill>
            <a:srgbClr val="7400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54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8E91A2-BAFB-5A35-E704-4B2E6C6DB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49" y="226646"/>
            <a:ext cx="1080463" cy="10275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C1AF3C-8398-3647-CBBF-E7616F3AEDF2}"/>
              </a:ext>
            </a:extLst>
          </p:cNvPr>
          <p:cNvSpPr/>
          <p:nvPr/>
        </p:nvSpPr>
        <p:spPr>
          <a:xfrm>
            <a:off x="2637171" y="3087030"/>
            <a:ext cx="15295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solidFill>
                  <a:prstClr val="white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KBC</a:t>
            </a:r>
            <a:endParaRPr lang="en-ID" sz="5400" dirty="0">
              <a:solidFill>
                <a:prstClr val="white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7BDAA8-2492-D957-1E78-5C64D634AB24}"/>
              </a:ext>
            </a:extLst>
          </p:cNvPr>
          <p:cNvSpPr/>
          <p:nvPr/>
        </p:nvSpPr>
        <p:spPr>
          <a:xfrm>
            <a:off x="5149492" y="2717698"/>
            <a:ext cx="64745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D" sz="4400" dirty="0">
                <a:solidFill>
                  <a:schemeClr val="bg1">
                    <a:lumMod val="9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IMPLEMENTASI PADA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F6913-9247-9458-570E-44E154C6173A}"/>
              </a:ext>
            </a:extLst>
          </p:cNvPr>
          <p:cNvSpPr/>
          <p:nvPr/>
        </p:nvSpPr>
        <p:spPr>
          <a:xfrm>
            <a:off x="5149492" y="3345730"/>
            <a:ext cx="70866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D" sz="6000" dirty="0">
                <a:solidFill>
                  <a:prstClr val="white">
                    <a:lumMod val="95000"/>
                  </a:prst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INTRA KURIKULER</a:t>
            </a:r>
          </a:p>
        </p:txBody>
      </p:sp>
    </p:spTree>
    <p:extLst>
      <p:ext uri="{BB962C8B-B14F-4D97-AF65-F5344CB8AC3E}">
        <p14:creationId xmlns:p14="http://schemas.microsoft.com/office/powerpoint/2010/main" val="89283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5" grpId="0" animBg="1"/>
      <p:bldP spid="17" grpId="0" animBg="1"/>
      <p:bldP spid="3" grpId="0" animBg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1734626-8FD4-4297-94CF-C4F729913C70}"/>
              </a:ext>
            </a:extLst>
          </p:cNvPr>
          <p:cNvGrpSpPr/>
          <p:nvPr/>
        </p:nvGrpSpPr>
        <p:grpSpPr>
          <a:xfrm>
            <a:off x="-409074" y="-481262"/>
            <a:ext cx="1515978" cy="2013284"/>
            <a:chOff x="-409074" y="-481262"/>
            <a:chExt cx="1515978" cy="2013284"/>
          </a:xfrm>
        </p:grpSpPr>
        <p:sp>
          <p:nvSpPr>
            <p:cNvPr id="3" name="Flowchart: Connector 2">
              <a:extLst>
                <a:ext uri="{FF2B5EF4-FFF2-40B4-BE49-F238E27FC236}">
                  <a16:creationId xmlns:a16="http://schemas.microsoft.com/office/drawing/2014/main" id="{2EE1FE92-929B-4E50-9612-0D0AE0D6F264}"/>
                </a:ext>
              </a:extLst>
            </p:cNvPr>
            <p:cNvSpPr/>
            <p:nvPr/>
          </p:nvSpPr>
          <p:spPr>
            <a:xfrm>
              <a:off x="-409074" y="-481262"/>
              <a:ext cx="1443789" cy="1467853"/>
            </a:xfrm>
            <a:prstGeom prst="flowChartConnector">
              <a:avLst/>
            </a:prstGeom>
            <a:solidFill>
              <a:srgbClr val="CE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" name="Flowchart: Connector 3">
              <a:extLst>
                <a:ext uri="{FF2B5EF4-FFF2-40B4-BE49-F238E27FC236}">
                  <a16:creationId xmlns:a16="http://schemas.microsoft.com/office/drawing/2014/main" id="{50205754-9F03-4AEC-AB7F-CEEC451DFD54}"/>
                </a:ext>
              </a:extLst>
            </p:cNvPr>
            <p:cNvSpPr/>
            <p:nvPr/>
          </p:nvSpPr>
          <p:spPr>
            <a:xfrm>
              <a:off x="609598" y="986591"/>
              <a:ext cx="497306" cy="545431"/>
            </a:xfrm>
            <a:prstGeom prst="flowChartConnector">
              <a:avLst/>
            </a:prstGeom>
            <a:solidFill>
              <a:srgbClr val="CE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B11F197-0B87-415B-8AA3-6566B9D7750A}"/>
              </a:ext>
            </a:extLst>
          </p:cNvPr>
          <p:cNvSpPr txBox="1"/>
          <p:nvPr/>
        </p:nvSpPr>
        <p:spPr>
          <a:xfrm>
            <a:off x="6571278" y="1654149"/>
            <a:ext cx="2237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000" dirty="0">
                <a:latin typeface="Roboto Black" panose="02000000000000000000" pitchFamily="2" charset="0"/>
                <a:ea typeface="Roboto Black" panose="02000000000000000000" pitchFamily="2" charset="0"/>
              </a:rPr>
              <a:t>TUJUAN KBC</a:t>
            </a:r>
            <a:endParaRPr lang="en-ID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BC2D57-23B3-4EC0-93AC-C70F40BF0DF0}"/>
              </a:ext>
            </a:extLst>
          </p:cNvPr>
          <p:cNvSpPr txBox="1"/>
          <p:nvPr/>
        </p:nvSpPr>
        <p:spPr>
          <a:xfrm>
            <a:off x="415637" y="3316241"/>
            <a:ext cx="5155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000" dirty="0">
                <a:latin typeface="Roboto Black" panose="02000000000000000000" pitchFamily="2" charset="0"/>
                <a:ea typeface="Roboto Black" panose="02000000000000000000" pitchFamily="2" charset="0"/>
              </a:rPr>
              <a:t>CINTA</a:t>
            </a:r>
            <a:endParaRPr lang="en-ID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3462CB-0E45-40AD-B855-3A735AB8F4A6}"/>
              </a:ext>
            </a:extLst>
          </p:cNvPr>
          <p:cNvSpPr txBox="1"/>
          <p:nvPr/>
        </p:nvSpPr>
        <p:spPr>
          <a:xfrm>
            <a:off x="6753838" y="4917297"/>
            <a:ext cx="45542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dirty="0">
                <a:latin typeface="Roboto Black" panose="02000000000000000000" pitchFamily="2" charset="0"/>
                <a:ea typeface="Roboto Black" panose="02000000000000000000" pitchFamily="2" charset="0"/>
              </a:rPr>
              <a:t>LINGKUNGAN BELAJAR YANG 5 (INDIKATOR)</a:t>
            </a:r>
            <a:endParaRPr lang="en-ID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62B734A-BA4E-48D4-B7AA-DE5FDE74640B}"/>
              </a:ext>
            </a:extLst>
          </p:cNvPr>
          <p:cNvGrpSpPr/>
          <p:nvPr/>
        </p:nvGrpSpPr>
        <p:grpSpPr>
          <a:xfrm>
            <a:off x="5544566" y="1287302"/>
            <a:ext cx="1140968" cy="962525"/>
            <a:chOff x="5476326" y="1287302"/>
            <a:chExt cx="1140968" cy="962525"/>
          </a:xfrm>
        </p:grpSpPr>
        <p:sp>
          <p:nvSpPr>
            <p:cNvPr id="8" name="Flowchart: Connector 7">
              <a:extLst>
                <a:ext uri="{FF2B5EF4-FFF2-40B4-BE49-F238E27FC236}">
                  <a16:creationId xmlns:a16="http://schemas.microsoft.com/office/drawing/2014/main" id="{358DC5CB-85CB-45B2-B177-B9BBA1E6CCB7}"/>
                </a:ext>
              </a:extLst>
            </p:cNvPr>
            <p:cNvSpPr/>
            <p:nvPr/>
          </p:nvSpPr>
          <p:spPr>
            <a:xfrm>
              <a:off x="5594266" y="1287302"/>
              <a:ext cx="926850" cy="962525"/>
            </a:xfrm>
            <a:prstGeom prst="flowChartConnector">
              <a:avLst/>
            </a:prstGeom>
            <a:solidFill>
              <a:srgbClr val="EAAE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b="1">
                <a:solidFill>
                  <a:srgbClr val="EAAE4E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B5C561-B8B5-460D-B261-C2327E9A9BF4}"/>
                </a:ext>
              </a:extLst>
            </p:cNvPr>
            <p:cNvSpPr txBox="1"/>
            <p:nvPr/>
          </p:nvSpPr>
          <p:spPr>
            <a:xfrm>
              <a:off x="5476326" y="1475933"/>
              <a:ext cx="11409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FontAwesome" pitchFamily="50" charset="0"/>
                </a:rPr>
                <a:t>5</a:t>
              </a:r>
              <a:endParaRPr lang="en-ID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9FCF700-3466-4EDD-AB7E-BDEAC8D28DEA}"/>
              </a:ext>
            </a:extLst>
          </p:cNvPr>
          <p:cNvGrpSpPr/>
          <p:nvPr/>
        </p:nvGrpSpPr>
        <p:grpSpPr>
          <a:xfrm>
            <a:off x="5653559" y="3023721"/>
            <a:ext cx="926850" cy="962525"/>
            <a:chOff x="5594266" y="2959770"/>
            <a:chExt cx="926850" cy="962525"/>
          </a:xfrm>
          <a:solidFill>
            <a:srgbClr val="740025"/>
          </a:solidFill>
        </p:grpSpPr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8DE8F8FF-55F0-4553-AA01-4495F7647529}"/>
                </a:ext>
              </a:extLst>
            </p:cNvPr>
            <p:cNvSpPr/>
            <p:nvPr/>
          </p:nvSpPr>
          <p:spPr>
            <a:xfrm>
              <a:off x="5594266" y="2959770"/>
              <a:ext cx="926850" cy="96252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b="1">
                <a:solidFill>
                  <a:srgbClr val="EAAE4E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8ED85F2-E1E4-497B-8A57-1E9B15D1F50E}"/>
                </a:ext>
              </a:extLst>
            </p:cNvPr>
            <p:cNvSpPr txBox="1"/>
            <p:nvPr/>
          </p:nvSpPr>
          <p:spPr>
            <a:xfrm>
              <a:off x="5737975" y="3148401"/>
              <a:ext cx="60280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FontAwesome" pitchFamily="50" charset="0"/>
                </a:rPr>
                <a:t>5</a:t>
              </a:r>
              <a:endParaRPr lang="en-ID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23B9CA-A151-4AA7-9929-6DC4AD973C45}"/>
              </a:ext>
            </a:extLst>
          </p:cNvPr>
          <p:cNvGrpSpPr/>
          <p:nvPr/>
        </p:nvGrpSpPr>
        <p:grpSpPr>
          <a:xfrm>
            <a:off x="5651625" y="4636090"/>
            <a:ext cx="926850" cy="962525"/>
            <a:chOff x="5594267" y="4632238"/>
            <a:chExt cx="926850" cy="962525"/>
          </a:xfrm>
        </p:grpSpPr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EA62477F-0452-4807-980B-2DA89DFD344C}"/>
                </a:ext>
              </a:extLst>
            </p:cNvPr>
            <p:cNvSpPr/>
            <p:nvPr/>
          </p:nvSpPr>
          <p:spPr>
            <a:xfrm>
              <a:off x="5594267" y="4632238"/>
              <a:ext cx="926850" cy="962525"/>
            </a:xfrm>
            <a:prstGeom prst="flowChartConnector">
              <a:avLst/>
            </a:prstGeom>
            <a:solidFill>
              <a:srgbClr val="CE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b="1">
                <a:solidFill>
                  <a:srgbClr val="EAAE4E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068FD92-C7BD-46AF-911D-B752091E0584}"/>
                </a:ext>
              </a:extLst>
            </p:cNvPr>
            <p:cNvSpPr txBox="1"/>
            <p:nvPr/>
          </p:nvSpPr>
          <p:spPr>
            <a:xfrm>
              <a:off x="5861163" y="4792028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FontAwesome" pitchFamily="50" charset="0"/>
                </a:rPr>
                <a:t>5</a:t>
              </a:r>
              <a:endParaRPr lang="en-ID" sz="5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0C9B2B-61C2-470E-902C-CF2E1C85728A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1287302"/>
          </a:xfrm>
          <a:prstGeom prst="line">
            <a:avLst/>
          </a:prstGeom>
          <a:ln w="38100">
            <a:solidFill>
              <a:srgbClr val="EAA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5C52217-64EF-433B-A91C-09093E0B6071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 flipH="1">
            <a:off x="6116984" y="2249827"/>
            <a:ext cx="8947" cy="773894"/>
          </a:xfrm>
          <a:prstGeom prst="line">
            <a:avLst/>
          </a:prstGeom>
          <a:ln w="38100">
            <a:solidFill>
              <a:srgbClr val="7400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91EC3B9-8B1A-4492-BCDA-F782C6D16A53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6115050" y="3986246"/>
            <a:ext cx="1934" cy="649844"/>
          </a:xfrm>
          <a:prstGeom prst="line">
            <a:avLst/>
          </a:prstGeom>
          <a:ln w="38100">
            <a:solidFill>
              <a:srgbClr val="CE0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06E7FFB5-4784-657A-9830-9E23DAD38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505" y="17745"/>
            <a:ext cx="6861522" cy="12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70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A0BEF-10A9-C598-C076-5A4D86F84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roup 35">
            <a:extLst>
              <a:ext uri="{FF2B5EF4-FFF2-40B4-BE49-F238E27FC236}">
                <a16:creationId xmlns:a16="http://schemas.microsoft.com/office/drawing/2014/main" id="{67901D1F-7060-548D-5F66-48B45CF93EE4}"/>
              </a:ext>
            </a:extLst>
          </p:cNvPr>
          <p:cNvGrpSpPr/>
          <p:nvPr/>
        </p:nvGrpSpPr>
        <p:grpSpPr>
          <a:xfrm>
            <a:off x="-2944202" y="3664781"/>
            <a:ext cx="8990811" cy="6845839"/>
            <a:chOff x="0" y="0"/>
            <a:chExt cx="8990809" cy="6845837"/>
          </a:xfrm>
        </p:grpSpPr>
        <p:sp>
          <p:nvSpPr>
            <p:cNvPr id="272" name="Rectangle 6">
              <a:extLst>
                <a:ext uri="{FF2B5EF4-FFF2-40B4-BE49-F238E27FC236}">
                  <a16:creationId xmlns:a16="http://schemas.microsoft.com/office/drawing/2014/main" id="{8DE33F61-637A-6789-13EC-BCC98F6866A4}"/>
                </a:ext>
              </a:extLst>
            </p:cNvPr>
            <p:cNvSpPr/>
            <p:nvPr/>
          </p:nvSpPr>
          <p:spPr>
            <a:xfrm rot="12964633" flipH="1">
              <a:off x="-195830" y="2870188"/>
              <a:ext cx="7772401" cy="186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56" extrusionOk="0">
                  <a:moveTo>
                    <a:pt x="0" y="17056"/>
                  </a:moveTo>
                  <a:cubicBezTo>
                    <a:pt x="7449" y="-4544"/>
                    <a:pt x="17352" y="-944"/>
                    <a:pt x="21600" y="2933"/>
                  </a:cubicBezTo>
                  <a:lnTo>
                    <a:pt x="21600" y="17056"/>
                  </a:lnTo>
                  <a:cubicBezTo>
                    <a:pt x="9757" y="718"/>
                    <a:pt x="4993" y="8551"/>
                    <a:pt x="42" y="17056"/>
                  </a:cubicBezTo>
                  <a:lnTo>
                    <a:pt x="0" y="17056"/>
                  </a:lnTo>
                  <a:close/>
                </a:path>
              </a:pathLst>
            </a:custGeom>
            <a:solidFill>
              <a:srgbClr val="006C3B">
                <a:alpha val="8979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Rectangle 6">
              <a:extLst>
                <a:ext uri="{FF2B5EF4-FFF2-40B4-BE49-F238E27FC236}">
                  <a16:creationId xmlns:a16="http://schemas.microsoft.com/office/drawing/2014/main" id="{3D2D7A37-F6FA-59FB-0B56-5AF68254D81D}"/>
                </a:ext>
              </a:extLst>
            </p:cNvPr>
            <p:cNvSpPr/>
            <p:nvPr/>
          </p:nvSpPr>
          <p:spPr>
            <a:xfrm rot="12159955" flipH="1">
              <a:off x="416983" y="2022241"/>
              <a:ext cx="8072751" cy="2336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73" extrusionOk="0">
                  <a:moveTo>
                    <a:pt x="0" y="17147"/>
                  </a:moveTo>
                  <a:cubicBezTo>
                    <a:pt x="6587" y="-2827"/>
                    <a:pt x="15092" y="-1541"/>
                    <a:pt x="20271" y="2290"/>
                  </a:cubicBezTo>
                  <a:lnTo>
                    <a:pt x="21600" y="18773"/>
                  </a:lnTo>
                  <a:cubicBezTo>
                    <a:pt x="9675" y="2449"/>
                    <a:pt x="5095" y="9213"/>
                    <a:pt x="109" y="17711"/>
                  </a:cubicBezTo>
                  <a:lnTo>
                    <a:pt x="0" y="17147"/>
                  </a:lnTo>
                  <a:close/>
                </a:path>
              </a:pathLst>
            </a:custGeom>
            <a:solidFill>
              <a:srgbClr val="006C3B">
                <a:alpha val="6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Rectangle 6">
              <a:extLst>
                <a:ext uri="{FF2B5EF4-FFF2-40B4-BE49-F238E27FC236}">
                  <a16:creationId xmlns:a16="http://schemas.microsoft.com/office/drawing/2014/main" id="{7072921E-CC1B-D00F-DE92-5607E651772B}"/>
                </a:ext>
              </a:extLst>
            </p:cNvPr>
            <p:cNvSpPr/>
            <p:nvPr/>
          </p:nvSpPr>
          <p:spPr>
            <a:xfrm rot="12159955" flipH="1">
              <a:off x="625870" y="1493820"/>
              <a:ext cx="8226927" cy="2365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54" extrusionOk="0">
                  <a:moveTo>
                    <a:pt x="140" y="13036"/>
                  </a:moveTo>
                  <a:cubicBezTo>
                    <a:pt x="6822" y="-2746"/>
                    <a:pt x="15214" y="-1304"/>
                    <a:pt x="20296" y="2498"/>
                  </a:cubicBezTo>
                  <a:lnTo>
                    <a:pt x="21600" y="18854"/>
                  </a:lnTo>
                  <a:cubicBezTo>
                    <a:pt x="9898" y="2656"/>
                    <a:pt x="5498" y="7202"/>
                    <a:pt x="0" y="13375"/>
                  </a:cubicBezTo>
                  <a:lnTo>
                    <a:pt x="140" y="13036"/>
                  </a:lnTo>
                  <a:close/>
                </a:path>
              </a:pathLst>
            </a:custGeom>
            <a:solidFill>
              <a:srgbClr val="D86E26">
                <a:alpha val="3782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object 5">
            <a:extLst>
              <a:ext uri="{FF2B5EF4-FFF2-40B4-BE49-F238E27FC236}">
                <a16:creationId xmlns:a16="http://schemas.microsoft.com/office/drawing/2014/main" id="{7A71FFB9-BC61-7C32-764E-7A790F77CAA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 flipH="1">
            <a:off x="6481789" y="4491706"/>
            <a:ext cx="5727212" cy="2589079"/>
          </a:xfrm>
          <a:prstGeom prst="rect">
            <a:avLst/>
          </a:prstGeom>
        </p:spPr>
      </p:pic>
      <p:sp>
        <p:nvSpPr>
          <p:cNvPr id="4" name="object 21">
            <a:extLst>
              <a:ext uri="{FF2B5EF4-FFF2-40B4-BE49-F238E27FC236}">
                <a16:creationId xmlns:a16="http://schemas.microsoft.com/office/drawing/2014/main" id="{2A535095-EF8F-8C43-5F04-D37C1917188C}"/>
              </a:ext>
            </a:extLst>
          </p:cNvPr>
          <p:cNvSpPr txBox="1">
            <a:spLocks/>
          </p:cNvSpPr>
          <p:nvPr/>
        </p:nvSpPr>
        <p:spPr>
          <a:xfrm>
            <a:off x="826642" y="546107"/>
            <a:ext cx="3009889" cy="6521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marL="12700" hangingPunct="1">
              <a:lnSpc>
                <a:spcPct val="100000"/>
              </a:lnSpc>
              <a:spcBef>
                <a:spcPts val="105"/>
              </a:spcBef>
            </a:pPr>
            <a:r>
              <a:rPr lang="en-US" sz="4150" spc="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n-US" sz="415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150" spc="3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5-5-5</a:t>
            </a:r>
            <a:endParaRPr lang="en-US" sz="41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22">
            <a:extLst>
              <a:ext uri="{FF2B5EF4-FFF2-40B4-BE49-F238E27FC236}">
                <a16:creationId xmlns:a16="http://schemas.microsoft.com/office/drawing/2014/main" id="{5A98E74D-7F82-DAAD-59F8-065E1F482BB1}"/>
              </a:ext>
            </a:extLst>
          </p:cNvPr>
          <p:cNvSpPr txBox="1"/>
          <p:nvPr/>
        </p:nvSpPr>
        <p:spPr>
          <a:xfrm>
            <a:off x="3813276" y="546107"/>
            <a:ext cx="7839120" cy="6200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950" b="1" spc="210" dirty="0">
                <a:solidFill>
                  <a:srgbClr val="036116"/>
                </a:solidFill>
                <a:latin typeface="Modern Love" panose="04090805081005020601" pitchFamily="82" charset="0"/>
                <a:ea typeface="Tahoma" panose="020B0604030504040204" pitchFamily="34" charset="0"/>
                <a:cs typeface="Tahoma" panose="020B0604030504040204" pitchFamily="34" charset="0"/>
              </a:rPr>
              <a:t>Kurikulum</a:t>
            </a:r>
            <a:r>
              <a:rPr sz="3950" b="1" spc="-55" dirty="0">
                <a:solidFill>
                  <a:srgbClr val="036116"/>
                </a:solidFill>
                <a:latin typeface="Modern Love" panose="04090805081005020601" pitchFamily="8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950" b="1" spc="190" dirty="0" err="1">
                <a:solidFill>
                  <a:srgbClr val="036116"/>
                </a:solidFill>
                <a:latin typeface="Modern Love" panose="04090805081005020601" pitchFamily="82" charset="0"/>
                <a:ea typeface="Tahoma" panose="020B0604030504040204" pitchFamily="34" charset="0"/>
                <a:cs typeface="Tahoma" panose="020B0604030504040204" pitchFamily="34" charset="0"/>
              </a:rPr>
              <a:t>Berbasis</a:t>
            </a:r>
            <a:r>
              <a:rPr sz="3950" b="1" spc="-50" dirty="0">
                <a:solidFill>
                  <a:srgbClr val="036116"/>
                </a:solidFill>
                <a:latin typeface="Modern Love" panose="04090805081005020601" pitchFamily="8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950" b="1" spc="175" dirty="0">
                <a:solidFill>
                  <a:srgbClr val="036116"/>
                </a:solidFill>
                <a:latin typeface="Modern Love" panose="04090805081005020601" pitchFamily="82" charset="0"/>
                <a:ea typeface="Tahoma" panose="020B0604030504040204" pitchFamily="34" charset="0"/>
                <a:cs typeface="Tahoma" panose="020B0604030504040204" pitchFamily="34" charset="0"/>
              </a:rPr>
              <a:t>Cinta</a:t>
            </a:r>
            <a:endParaRPr sz="3950" dirty="0">
              <a:latin typeface="Modern Love" panose="04090805081005020601" pitchFamily="8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F7961B-0C84-C6FD-D37C-0E57A413E35E}"/>
              </a:ext>
            </a:extLst>
          </p:cNvPr>
          <p:cNvSpPr txBox="1"/>
          <p:nvPr/>
        </p:nvSpPr>
        <p:spPr>
          <a:xfrm>
            <a:off x="-398909" y="2453549"/>
            <a:ext cx="475270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63270">
              <a:lnSpc>
                <a:spcPts val="2220"/>
              </a:lnSpc>
              <a:spcBef>
                <a:spcPts val="2470"/>
              </a:spcBef>
            </a:pPr>
            <a:r>
              <a:rPr lang="en-US" sz="2400" b="1" spc="225" dirty="0">
                <a:solidFill>
                  <a:srgbClr val="C3A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Tujuan: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63270">
              <a:lnSpc>
                <a:spcPts val="2220"/>
              </a:lnSpc>
            </a:pPr>
            <a:r>
              <a:rPr lang="en-US" sz="2000" b="1" spc="1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Membentuk</a:t>
            </a:r>
            <a:r>
              <a:rPr lang="en-US" sz="2000" b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spc="3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Insan</a:t>
            </a:r>
            <a:r>
              <a:rPr lang="en-US" sz="2000" b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spc="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Paripurna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8">
            <a:extLst>
              <a:ext uri="{FF2B5EF4-FFF2-40B4-BE49-F238E27FC236}">
                <a16:creationId xmlns:a16="http://schemas.microsoft.com/office/drawing/2014/main" id="{92E58D59-D0E1-3254-62A2-63FD40D1402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232" y="1615696"/>
            <a:ext cx="523874" cy="600074"/>
          </a:xfrm>
          <a:prstGeom prst="rect">
            <a:avLst/>
          </a:prstGeom>
        </p:spPr>
      </p:pic>
      <p:pic>
        <p:nvPicPr>
          <p:cNvPr id="10" name="object 9">
            <a:extLst>
              <a:ext uri="{FF2B5EF4-FFF2-40B4-BE49-F238E27FC236}">
                <a16:creationId xmlns:a16="http://schemas.microsoft.com/office/drawing/2014/main" id="{2222E3E8-F857-FCCD-6768-FA60B430769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1956" y="4504028"/>
            <a:ext cx="428624" cy="295274"/>
          </a:xfrm>
          <a:prstGeom prst="rect">
            <a:avLst/>
          </a:prstGeom>
        </p:spPr>
      </p:pic>
      <p:pic>
        <p:nvPicPr>
          <p:cNvPr id="11" name="object 10">
            <a:extLst>
              <a:ext uri="{FF2B5EF4-FFF2-40B4-BE49-F238E27FC236}">
                <a16:creationId xmlns:a16="http://schemas.microsoft.com/office/drawing/2014/main" id="{D79AF81D-1E97-8E8F-F48F-201F63DA423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51956" y="3086277"/>
            <a:ext cx="552449" cy="333374"/>
          </a:xfrm>
          <a:prstGeom prst="rect">
            <a:avLst/>
          </a:prstGeom>
        </p:spPr>
      </p:pic>
      <p:pic>
        <p:nvPicPr>
          <p:cNvPr id="12" name="object 11">
            <a:extLst>
              <a:ext uri="{FF2B5EF4-FFF2-40B4-BE49-F238E27FC236}">
                <a16:creationId xmlns:a16="http://schemas.microsoft.com/office/drawing/2014/main" id="{95E756B8-0A93-A3F8-3B79-8EDBE8557E60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17467" y="2352004"/>
            <a:ext cx="438149" cy="409574"/>
          </a:xfrm>
          <a:prstGeom prst="rect">
            <a:avLst/>
          </a:prstGeom>
        </p:spPr>
      </p:pic>
      <p:pic>
        <p:nvPicPr>
          <p:cNvPr id="13" name="object 12">
            <a:extLst>
              <a:ext uri="{FF2B5EF4-FFF2-40B4-BE49-F238E27FC236}">
                <a16:creationId xmlns:a16="http://schemas.microsoft.com/office/drawing/2014/main" id="{77601639-059C-C8E3-A2C9-29B0A8547577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53776" y="3704106"/>
            <a:ext cx="400049" cy="390524"/>
          </a:xfrm>
          <a:prstGeom prst="rect">
            <a:avLst/>
          </a:prstGeom>
        </p:spPr>
      </p:pic>
      <p:pic>
        <p:nvPicPr>
          <p:cNvPr id="14" name="object 13">
            <a:extLst>
              <a:ext uri="{FF2B5EF4-FFF2-40B4-BE49-F238E27FC236}">
                <a16:creationId xmlns:a16="http://schemas.microsoft.com/office/drawing/2014/main" id="{9037E51F-29AC-8718-1D06-2A19BC5C9E3A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27820" y="1556473"/>
            <a:ext cx="332557" cy="466269"/>
          </a:xfrm>
          <a:prstGeom prst="rect">
            <a:avLst/>
          </a:prstGeom>
        </p:spPr>
      </p:pic>
      <p:sp>
        <p:nvSpPr>
          <p:cNvPr id="15" name="object 24">
            <a:extLst>
              <a:ext uri="{FF2B5EF4-FFF2-40B4-BE49-F238E27FC236}">
                <a16:creationId xmlns:a16="http://schemas.microsoft.com/office/drawing/2014/main" id="{794E199B-7448-E25D-6621-4038A59EEB35}"/>
              </a:ext>
            </a:extLst>
          </p:cNvPr>
          <p:cNvSpPr txBox="1"/>
          <p:nvPr/>
        </p:nvSpPr>
        <p:spPr>
          <a:xfrm>
            <a:off x="4753195" y="1460696"/>
            <a:ext cx="6955102" cy="346505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121285">
              <a:lnSpc>
                <a:spcPts val="1350"/>
              </a:lnSpc>
              <a:spcBef>
                <a:spcPts val="219"/>
              </a:spcBef>
            </a:pPr>
            <a:r>
              <a:rPr sz="1400" b="1" spc="-5" dirty="0">
                <a:latin typeface="Tahoma"/>
                <a:cs typeface="Tahoma"/>
              </a:rPr>
              <a:t>Humanis:</a:t>
            </a:r>
            <a:r>
              <a:rPr sz="1400" b="1" spc="-30" dirty="0">
                <a:latin typeface="Tahoma"/>
                <a:cs typeface="Tahoma"/>
              </a:rPr>
              <a:t> </a:t>
            </a:r>
            <a:endParaRPr lang="en-US" sz="1400" b="1" spc="-30" dirty="0">
              <a:latin typeface="Tahoma"/>
              <a:cs typeface="Tahoma"/>
            </a:endParaRPr>
          </a:p>
          <a:p>
            <a:pPr marL="12700" marR="121285">
              <a:lnSpc>
                <a:spcPts val="1350"/>
              </a:lnSpc>
              <a:spcBef>
                <a:spcPts val="219"/>
              </a:spcBef>
            </a:pPr>
            <a:r>
              <a:rPr sz="1400" spc="60" dirty="0" err="1">
                <a:latin typeface="Tahoma"/>
                <a:cs typeface="Tahoma"/>
              </a:rPr>
              <a:t>Memanusiakan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manusia,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penuh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empati,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saling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menghargai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dan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mengedepankan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nilai </a:t>
            </a:r>
            <a:r>
              <a:rPr sz="1400" spc="-36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luhur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kehidupan.</a:t>
            </a:r>
            <a:endParaRPr sz="1400" dirty="0">
              <a:latin typeface="Tahoma"/>
              <a:cs typeface="Tahoma"/>
            </a:endParaRPr>
          </a:p>
          <a:p>
            <a:pPr marL="12700" marR="360680">
              <a:lnSpc>
                <a:spcPts val="1350"/>
              </a:lnSpc>
              <a:spcBef>
                <a:spcPts val="1350"/>
              </a:spcBef>
            </a:pPr>
            <a:r>
              <a:rPr sz="1400" b="1" spc="-5" dirty="0">
                <a:latin typeface="Tahoma"/>
                <a:cs typeface="Tahoma"/>
              </a:rPr>
              <a:t>Nasionalis:</a:t>
            </a:r>
            <a:r>
              <a:rPr sz="1400" b="1" spc="-35" dirty="0">
                <a:latin typeface="Tahoma"/>
                <a:cs typeface="Tahoma"/>
              </a:rPr>
              <a:t> </a:t>
            </a:r>
            <a:endParaRPr lang="en-US" sz="1400" b="1" spc="-35" dirty="0">
              <a:latin typeface="Tahoma"/>
              <a:cs typeface="Tahoma"/>
            </a:endParaRPr>
          </a:p>
          <a:p>
            <a:pPr marL="12700" marR="360680">
              <a:lnSpc>
                <a:spcPts val="1350"/>
              </a:lnSpc>
            </a:pPr>
            <a:r>
              <a:rPr sz="1400" spc="55" dirty="0" err="1">
                <a:latin typeface="Tahoma"/>
                <a:cs typeface="Tahoma"/>
              </a:rPr>
              <a:t>Memiliki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cinta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dan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kebanggaan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terhadap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bangsa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dan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negara,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serta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aktif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menjaga </a:t>
            </a:r>
            <a:r>
              <a:rPr sz="1400" spc="-36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keutuhan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NKRI.</a:t>
            </a:r>
            <a:endParaRPr sz="1400" dirty="0">
              <a:latin typeface="Tahoma"/>
              <a:cs typeface="Tahoma"/>
            </a:endParaRPr>
          </a:p>
          <a:p>
            <a:pPr marL="12700" marR="354330">
              <a:lnSpc>
                <a:spcPts val="1350"/>
              </a:lnSpc>
              <a:spcBef>
                <a:spcPts val="1350"/>
              </a:spcBef>
            </a:pPr>
            <a:r>
              <a:rPr sz="1400" b="1" dirty="0">
                <a:latin typeface="Tahoma"/>
                <a:cs typeface="Tahoma"/>
              </a:rPr>
              <a:t>Naturalis:</a:t>
            </a:r>
            <a:r>
              <a:rPr sz="1400" b="1" spc="-30" dirty="0">
                <a:latin typeface="Tahoma"/>
                <a:cs typeface="Tahoma"/>
              </a:rPr>
              <a:t> </a:t>
            </a:r>
            <a:endParaRPr lang="en-US" sz="1400" b="1" spc="-30" dirty="0">
              <a:latin typeface="Tahoma"/>
              <a:cs typeface="Tahoma"/>
            </a:endParaRPr>
          </a:p>
          <a:p>
            <a:pPr marL="12700" marR="354330">
              <a:lnSpc>
                <a:spcPts val="1350"/>
              </a:lnSpc>
            </a:pPr>
            <a:r>
              <a:rPr sz="1400" spc="30" dirty="0">
                <a:latin typeface="Tahoma"/>
                <a:cs typeface="Tahoma"/>
              </a:rPr>
              <a:t>Selaras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dengan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alam,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menjaga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kelestarian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lingkungan,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serta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menyadari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hubungan </a:t>
            </a:r>
            <a:r>
              <a:rPr sz="1400" spc="-36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spiritual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dengan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ciptaan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Tuhan.</a:t>
            </a:r>
            <a:endParaRPr sz="1400" dirty="0">
              <a:latin typeface="Tahoma"/>
              <a:cs typeface="Tahoma"/>
            </a:endParaRPr>
          </a:p>
          <a:p>
            <a:pPr marL="12700" marR="5080">
              <a:lnSpc>
                <a:spcPts val="1350"/>
              </a:lnSpc>
              <a:spcBef>
                <a:spcPts val="1350"/>
              </a:spcBef>
            </a:pPr>
            <a:r>
              <a:rPr sz="1400" b="1" spc="-10" dirty="0">
                <a:latin typeface="Tahoma"/>
                <a:cs typeface="Tahoma"/>
              </a:rPr>
              <a:t>Toleran:</a:t>
            </a:r>
            <a:r>
              <a:rPr sz="1400" b="1" spc="-30" dirty="0">
                <a:latin typeface="Tahoma"/>
                <a:cs typeface="Tahoma"/>
              </a:rPr>
              <a:t> </a:t>
            </a:r>
            <a:endParaRPr lang="en-US" sz="1400" b="1" spc="-30" dirty="0">
              <a:latin typeface="Tahoma"/>
              <a:cs typeface="Tahoma"/>
            </a:endParaRPr>
          </a:p>
          <a:p>
            <a:pPr marL="12700" marR="5080">
              <a:lnSpc>
                <a:spcPts val="1350"/>
              </a:lnSpc>
            </a:pPr>
            <a:r>
              <a:rPr sz="1400" spc="85" dirty="0">
                <a:latin typeface="Tahoma"/>
                <a:cs typeface="Tahoma"/>
              </a:rPr>
              <a:t>Mampu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hidup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dalam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keberagaman,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menghargai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perbedaan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agama,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suku,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pendapat,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dan </a:t>
            </a:r>
            <a:r>
              <a:rPr sz="1400" spc="-36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budaya.</a:t>
            </a:r>
            <a:endParaRPr sz="1400" dirty="0">
              <a:latin typeface="Tahoma"/>
              <a:cs typeface="Tahoma"/>
            </a:endParaRPr>
          </a:p>
          <a:p>
            <a:pPr marL="12700" marR="474980">
              <a:lnSpc>
                <a:spcPts val="1350"/>
              </a:lnSpc>
              <a:spcBef>
                <a:spcPts val="1350"/>
              </a:spcBef>
            </a:pPr>
            <a:r>
              <a:rPr sz="1400" b="1" dirty="0">
                <a:latin typeface="Tahoma"/>
                <a:cs typeface="Tahoma"/>
              </a:rPr>
              <a:t>Penuh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15" dirty="0">
                <a:latin typeface="Tahoma"/>
                <a:cs typeface="Tahoma"/>
              </a:rPr>
              <a:t>Cinta:</a:t>
            </a:r>
            <a:r>
              <a:rPr sz="1400" b="1" spc="-35" dirty="0">
                <a:latin typeface="Tahoma"/>
                <a:cs typeface="Tahoma"/>
              </a:rPr>
              <a:t> </a:t>
            </a:r>
            <a:endParaRPr lang="en-US" sz="1400" b="1" spc="-35" dirty="0">
              <a:latin typeface="Tahoma"/>
              <a:cs typeface="Tahoma"/>
            </a:endParaRPr>
          </a:p>
          <a:p>
            <a:pPr marL="12700" marR="474980">
              <a:lnSpc>
                <a:spcPts val="1350"/>
              </a:lnSpc>
            </a:pPr>
            <a:r>
              <a:rPr sz="1400" spc="70" dirty="0" err="1">
                <a:latin typeface="Tahoma"/>
                <a:cs typeface="Tahoma"/>
              </a:rPr>
              <a:t>Menumbuhkan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kasih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sayang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yang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luas,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yaitu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cinta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Tuhan,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30" dirty="0">
                <a:latin typeface="Tahoma"/>
                <a:cs typeface="Tahoma"/>
              </a:rPr>
              <a:t>ilmu,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25" dirty="0">
                <a:latin typeface="Tahoma"/>
                <a:cs typeface="Tahoma"/>
              </a:rPr>
              <a:t>alam,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diri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dan </a:t>
            </a:r>
            <a:r>
              <a:rPr sz="1400" spc="-36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sesama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manusia,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dan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tanah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air.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17" name="object 7">
            <a:extLst>
              <a:ext uri="{FF2B5EF4-FFF2-40B4-BE49-F238E27FC236}">
                <a16:creationId xmlns:a16="http://schemas.microsoft.com/office/drawing/2014/main" id="{8D004729-2C0F-32B6-0CAD-B0076BAD282A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5133" y="3571947"/>
            <a:ext cx="3448143" cy="328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6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5">
            <a:extLst>
              <a:ext uri="{FF2B5EF4-FFF2-40B4-BE49-F238E27FC236}">
                <a16:creationId xmlns:a16="http://schemas.microsoft.com/office/drawing/2014/main" id="{DFC38E91-B94F-9687-B25E-EDB8730746F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896139"/>
            <a:ext cx="6308035" cy="29618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7A1CFE-D455-3BE4-D966-948CADA93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2070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DA00FD-889A-E53E-BDD6-089346D4D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883" y="5458335"/>
            <a:ext cx="426757" cy="7773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FA8274-CB61-54C4-9CAC-88774AA3E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5438" y="5668961"/>
            <a:ext cx="5781647" cy="8747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4C7FE32-C002-FF8E-A63B-BFF43C11B9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5014" y="3168549"/>
            <a:ext cx="6768261" cy="8563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1281D6-FE38-97BA-87FC-DFBADDFAC5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3479" y="4024857"/>
            <a:ext cx="4951329" cy="5447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82D35A-9210-0A1D-355F-B1347C37FF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9839" y="4620061"/>
            <a:ext cx="7447487" cy="10724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589AC4-225D-5A6A-5988-03AF6922D4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96600" y="5359368"/>
            <a:ext cx="1359007" cy="149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685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B3D5E-EE80-7CD5-6922-968669DC0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roup 35">
            <a:extLst>
              <a:ext uri="{FF2B5EF4-FFF2-40B4-BE49-F238E27FC236}">
                <a16:creationId xmlns:a16="http://schemas.microsoft.com/office/drawing/2014/main" id="{2C9E45A2-1ABB-A798-C0BF-C7885FB04E60}"/>
              </a:ext>
            </a:extLst>
          </p:cNvPr>
          <p:cNvGrpSpPr/>
          <p:nvPr/>
        </p:nvGrpSpPr>
        <p:grpSpPr>
          <a:xfrm flipH="1">
            <a:off x="4550726" y="3435080"/>
            <a:ext cx="8990811" cy="6845839"/>
            <a:chOff x="0" y="0"/>
            <a:chExt cx="8990809" cy="6845837"/>
          </a:xfrm>
        </p:grpSpPr>
        <p:sp>
          <p:nvSpPr>
            <p:cNvPr id="272" name="Rectangle 6">
              <a:extLst>
                <a:ext uri="{FF2B5EF4-FFF2-40B4-BE49-F238E27FC236}">
                  <a16:creationId xmlns:a16="http://schemas.microsoft.com/office/drawing/2014/main" id="{08985AB4-862C-F715-5D85-EAB9C93D255F}"/>
                </a:ext>
              </a:extLst>
            </p:cNvPr>
            <p:cNvSpPr/>
            <p:nvPr/>
          </p:nvSpPr>
          <p:spPr>
            <a:xfrm rot="12964633" flipH="1">
              <a:off x="-195830" y="2870188"/>
              <a:ext cx="7772401" cy="186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56" extrusionOk="0">
                  <a:moveTo>
                    <a:pt x="0" y="17056"/>
                  </a:moveTo>
                  <a:cubicBezTo>
                    <a:pt x="7449" y="-4544"/>
                    <a:pt x="17352" y="-944"/>
                    <a:pt x="21600" y="2933"/>
                  </a:cubicBezTo>
                  <a:lnTo>
                    <a:pt x="21600" y="17056"/>
                  </a:lnTo>
                  <a:cubicBezTo>
                    <a:pt x="9757" y="718"/>
                    <a:pt x="4993" y="8551"/>
                    <a:pt x="42" y="17056"/>
                  </a:cubicBezTo>
                  <a:lnTo>
                    <a:pt x="0" y="17056"/>
                  </a:lnTo>
                  <a:close/>
                </a:path>
              </a:pathLst>
            </a:custGeom>
            <a:solidFill>
              <a:srgbClr val="006C3B">
                <a:alpha val="8979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Rectangle 6">
              <a:extLst>
                <a:ext uri="{FF2B5EF4-FFF2-40B4-BE49-F238E27FC236}">
                  <a16:creationId xmlns:a16="http://schemas.microsoft.com/office/drawing/2014/main" id="{F6A70314-A001-DF13-542A-5C4BF75C0085}"/>
                </a:ext>
              </a:extLst>
            </p:cNvPr>
            <p:cNvSpPr/>
            <p:nvPr/>
          </p:nvSpPr>
          <p:spPr>
            <a:xfrm rot="12159955" flipH="1">
              <a:off x="416983" y="2022241"/>
              <a:ext cx="8072751" cy="2336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73" extrusionOk="0">
                  <a:moveTo>
                    <a:pt x="0" y="17147"/>
                  </a:moveTo>
                  <a:cubicBezTo>
                    <a:pt x="6587" y="-2827"/>
                    <a:pt x="15092" y="-1541"/>
                    <a:pt x="20271" y="2290"/>
                  </a:cubicBezTo>
                  <a:lnTo>
                    <a:pt x="21600" y="18773"/>
                  </a:lnTo>
                  <a:cubicBezTo>
                    <a:pt x="9675" y="2449"/>
                    <a:pt x="5095" y="9213"/>
                    <a:pt x="109" y="17711"/>
                  </a:cubicBezTo>
                  <a:lnTo>
                    <a:pt x="0" y="17147"/>
                  </a:lnTo>
                  <a:close/>
                </a:path>
              </a:pathLst>
            </a:custGeom>
            <a:solidFill>
              <a:srgbClr val="006C3B">
                <a:alpha val="6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Rectangle 6">
              <a:extLst>
                <a:ext uri="{FF2B5EF4-FFF2-40B4-BE49-F238E27FC236}">
                  <a16:creationId xmlns:a16="http://schemas.microsoft.com/office/drawing/2014/main" id="{AF07145C-B789-51F9-F375-29572C252A42}"/>
                </a:ext>
              </a:extLst>
            </p:cNvPr>
            <p:cNvSpPr/>
            <p:nvPr/>
          </p:nvSpPr>
          <p:spPr>
            <a:xfrm rot="12159955" flipH="1">
              <a:off x="625870" y="1493820"/>
              <a:ext cx="8226927" cy="2365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54" extrusionOk="0">
                  <a:moveTo>
                    <a:pt x="140" y="13036"/>
                  </a:moveTo>
                  <a:cubicBezTo>
                    <a:pt x="6822" y="-2746"/>
                    <a:pt x="15214" y="-1304"/>
                    <a:pt x="20296" y="2498"/>
                  </a:cubicBezTo>
                  <a:lnTo>
                    <a:pt x="21600" y="18854"/>
                  </a:lnTo>
                  <a:cubicBezTo>
                    <a:pt x="9898" y="2656"/>
                    <a:pt x="5498" y="7202"/>
                    <a:pt x="0" y="13375"/>
                  </a:cubicBezTo>
                  <a:lnTo>
                    <a:pt x="140" y="13036"/>
                  </a:lnTo>
                  <a:close/>
                </a:path>
              </a:pathLst>
            </a:custGeom>
            <a:solidFill>
              <a:srgbClr val="D86E26">
                <a:alpha val="3782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object 5">
            <a:extLst>
              <a:ext uri="{FF2B5EF4-FFF2-40B4-BE49-F238E27FC236}">
                <a16:creationId xmlns:a16="http://schemas.microsoft.com/office/drawing/2014/main" id="{93360E16-0EB3-4366-7856-80E5F142ABF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17721" y="4792133"/>
            <a:ext cx="5168445" cy="2065867"/>
          </a:xfrm>
          <a:prstGeom prst="rect">
            <a:avLst/>
          </a:prstGeom>
        </p:spPr>
      </p:pic>
      <p:sp>
        <p:nvSpPr>
          <p:cNvPr id="4" name="object 21">
            <a:extLst>
              <a:ext uri="{FF2B5EF4-FFF2-40B4-BE49-F238E27FC236}">
                <a16:creationId xmlns:a16="http://schemas.microsoft.com/office/drawing/2014/main" id="{1D7CE68C-DC9C-7300-C9AF-54F0D16925FE}"/>
              </a:ext>
            </a:extLst>
          </p:cNvPr>
          <p:cNvSpPr txBox="1">
            <a:spLocks/>
          </p:cNvSpPr>
          <p:nvPr/>
        </p:nvSpPr>
        <p:spPr>
          <a:xfrm>
            <a:off x="474848" y="286279"/>
            <a:ext cx="3238639" cy="6521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marL="12700" hangingPunct="1">
              <a:lnSpc>
                <a:spcPct val="100000"/>
              </a:lnSpc>
              <a:spcBef>
                <a:spcPts val="105"/>
              </a:spcBef>
            </a:pPr>
            <a:r>
              <a:rPr lang="en-US" sz="4150" spc="3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n-US" sz="415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150" spc="3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5-5-5</a:t>
            </a:r>
            <a:endParaRPr lang="en-US" sz="41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22">
            <a:extLst>
              <a:ext uri="{FF2B5EF4-FFF2-40B4-BE49-F238E27FC236}">
                <a16:creationId xmlns:a16="http://schemas.microsoft.com/office/drawing/2014/main" id="{9D195443-C941-3AB2-570B-1A02CCEBF6B5}"/>
              </a:ext>
            </a:extLst>
          </p:cNvPr>
          <p:cNvSpPr txBox="1"/>
          <p:nvPr/>
        </p:nvSpPr>
        <p:spPr>
          <a:xfrm>
            <a:off x="4108452" y="286279"/>
            <a:ext cx="7083009" cy="6200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950" b="1" spc="210" dirty="0">
                <a:solidFill>
                  <a:srgbClr val="036116"/>
                </a:solidFill>
                <a:latin typeface="Modern Love" panose="04090805081005020601" pitchFamily="82" charset="0"/>
                <a:ea typeface="Tahoma" panose="020B0604030504040204" pitchFamily="34" charset="0"/>
                <a:cs typeface="Tahoma" panose="020B0604030504040204" pitchFamily="34" charset="0"/>
              </a:rPr>
              <a:t>Kurikulum</a:t>
            </a:r>
            <a:r>
              <a:rPr sz="3950" b="1" spc="-55" dirty="0">
                <a:solidFill>
                  <a:srgbClr val="036116"/>
                </a:solidFill>
                <a:latin typeface="Modern Love" panose="04090805081005020601" pitchFamily="8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950" b="1" spc="190" dirty="0" err="1">
                <a:solidFill>
                  <a:srgbClr val="036116"/>
                </a:solidFill>
                <a:latin typeface="Modern Love" panose="04090805081005020601" pitchFamily="82" charset="0"/>
                <a:ea typeface="Tahoma" panose="020B0604030504040204" pitchFamily="34" charset="0"/>
                <a:cs typeface="Tahoma" panose="020B0604030504040204" pitchFamily="34" charset="0"/>
              </a:rPr>
              <a:t>Berbasis</a:t>
            </a:r>
            <a:r>
              <a:rPr sz="3950" b="1" spc="-50" dirty="0">
                <a:solidFill>
                  <a:srgbClr val="036116"/>
                </a:solidFill>
                <a:latin typeface="Modern Love" panose="04090805081005020601" pitchFamily="8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950" b="1" spc="175" dirty="0">
                <a:solidFill>
                  <a:srgbClr val="036116"/>
                </a:solidFill>
                <a:latin typeface="Modern Love" panose="04090805081005020601" pitchFamily="82" charset="0"/>
                <a:ea typeface="Tahoma" panose="020B0604030504040204" pitchFamily="34" charset="0"/>
                <a:cs typeface="Tahoma" panose="020B0604030504040204" pitchFamily="34" charset="0"/>
              </a:rPr>
              <a:t>Cinta</a:t>
            </a:r>
            <a:endParaRPr sz="3950" dirty="0">
              <a:latin typeface="Modern Love" panose="04090805081005020601" pitchFamily="8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object 7">
            <a:extLst>
              <a:ext uri="{FF2B5EF4-FFF2-40B4-BE49-F238E27FC236}">
                <a16:creationId xmlns:a16="http://schemas.microsoft.com/office/drawing/2014/main" id="{F9641D7F-5611-B37E-595E-375C2D6E9E2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05538" y="3814151"/>
            <a:ext cx="3448143" cy="3283468"/>
          </a:xfrm>
          <a:prstGeom prst="rect">
            <a:avLst/>
          </a:prstGeom>
        </p:spPr>
      </p:pic>
      <p:pic>
        <p:nvPicPr>
          <p:cNvPr id="2" name="object 20">
            <a:extLst>
              <a:ext uri="{FF2B5EF4-FFF2-40B4-BE49-F238E27FC236}">
                <a16:creationId xmlns:a16="http://schemas.microsoft.com/office/drawing/2014/main" id="{D995862A-06A7-913D-D8D9-D27796809A3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5291" y="1187678"/>
            <a:ext cx="523874" cy="600074"/>
          </a:xfrm>
          <a:prstGeom prst="rect">
            <a:avLst/>
          </a:prstGeom>
        </p:spPr>
      </p:pic>
      <p:sp>
        <p:nvSpPr>
          <p:cNvPr id="5" name="object 26">
            <a:extLst>
              <a:ext uri="{FF2B5EF4-FFF2-40B4-BE49-F238E27FC236}">
                <a16:creationId xmlns:a16="http://schemas.microsoft.com/office/drawing/2014/main" id="{180CF4A2-407D-F88A-67CD-ECBA30399CC0}"/>
              </a:ext>
            </a:extLst>
          </p:cNvPr>
          <p:cNvSpPr txBox="1"/>
          <p:nvPr/>
        </p:nvSpPr>
        <p:spPr>
          <a:xfrm>
            <a:off x="2437016" y="1101200"/>
            <a:ext cx="4227416" cy="63799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-12700">
              <a:lnSpc>
                <a:spcPts val="2100"/>
              </a:lnSpc>
              <a:spcBef>
                <a:spcPts val="375"/>
              </a:spcBef>
            </a:pPr>
            <a:r>
              <a:rPr sz="2400" b="1" spc="229" dirty="0" err="1">
                <a:solidFill>
                  <a:srgbClr val="C3A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Lingkungan</a:t>
            </a:r>
            <a:r>
              <a:rPr sz="2400" b="1" spc="114" dirty="0">
                <a:solidFill>
                  <a:srgbClr val="C3A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195" dirty="0" err="1">
                <a:solidFill>
                  <a:srgbClr val="C3A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Belajar</a:t>
            </a:r>
            <a:r>
              <a:rPr sz="2400" b="1" spc="195" dirty="0">
                <a:solidFill>
                  <a:srgbClr val="C3A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sz="2400" b="1" spc="-430" dirty="0">
                <a:solidFill>
                  <a:srgbClr val="C3A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spc="-430" dirty="0">
              <a:solidFill>
                <a:srgbClr val="C3A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indent="-12700">
              <a:lnSpc>
                <a:spcPts val="2100"/>
              </a:lnSpc>
              <a:spcBef>
                <a:spcPts val="375"/>
              </a:spcBef>
            </a:pPr>
            <a:r>
              <a:rPr sz="1950" b="1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Ruang</a:t>
            </a:r>
            <a:r>
              <a:rPr sz="195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950" b="1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Menumbuhkan</a:t>
            </a:r>
            <a:r>
              <a:rPr sz="195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95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Cinta</a:t>
            </a:r>
            <a:endParaRPr sz="19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5AEE93-92FA-4E24-CDDE-1671DD6D7D10}"/>
              </a:ext>
            </a:extLst>
          </p:cNvPr>
          <p:cNvSpPr txBox="1"/>
          <p:nvPr/>
        </p:nvSpPr>
        <p:spPr>
          <a:xfrm>
            <a:off x="2564859" y="1960315"/>
            <a:ext cx="8328967" cy="37856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5080">
              <a:spcBef>
                <a:spcPts val="240"/>
              </a:spcBef>
            </a:pPr>
            <a:r>
              <a:rPr lang="en-US" sz="1600" spc="40" dirty="0" err="1">
                <a:latin typeface="Tahoma"/>
                <a:cs typeface="Tahoma"/>
              </a:rPr>
              <a:t>Bebas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40" dirty="0" err="1">
                <a:latin typeface="Tahoma"/>
                <a:cs typeface="Tahoma"/>
              </a:rPr>
              <a:t>dari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20" dirty="0" err="1">
                <a:latin typeface="Tahoma"/>
                <a:cs typeface="Tahoma"/>
              </a:rPr>
              <a:t>kekerasan</a:t>
            </a:r>
            <a:r>
              <a:rPr lang="en-US" sz="1600" spc="20" dirty="0">
                <a:latin typeface="Tahoma"/>
                <a:cs typeface="Tahoma"/>
              </a:rPr>
              <a:t>,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diskriminasi</a:t>
            </a:r>
            <a:r>
              <a:rPr lang="en-US" sz="1600" spc="30" dirty="0">
                <a:latin typeface="Tahoma"/>
                <a:cs typeface="Tahoma"/>
              </a:rPr>
              <a:t>, </a:t>
            </a:r>
            <a:r>
              <a:rPr lang="en-US" sz="1600" spc="-330" dirty="0">
                <a:latin typeface="Tahoma"/>
                <a:cs typeface="Tahoma"/>
              </a:rPr>
              <a:t> </a:t>
            </a:r>
            <a:r>
              <a:rPr lang="en-US" sz="1600" spc="50" dirty="0">
                <a:latin typeface="Tahoma"/>
                <a:cs typeface="Tahoma"/>
              </a:rPr>
              <a:t>dan </a:t>
            </a:r>
            <a:r>
              <a:rPr lang="en-US" sz="1600" spc="25" dirty="0" err="1">
                <a:latin typeface="Tahoma"/>
                <a:cs typeface="Tahoma"/>
              </a:rPr>
              <a:t>intimidasi</a:t>
            </a:r>
            <a:r>
              <a:rPr lang="en-US" sz="1600" spc="25" dirty="0">
                <a:latin typeface="Tahoma"/>
                <a:cs typeface="Tahoma"/>
              </a:rPr>
              <a:t>; </a:t>
            </a:r>
            <a:r>
              <a:rPr lang="en-US" sz="1600" spc="35" dirty="0" err="1">
                <a:latin typeface="Tahoma"/>
                <a:cs typeface="Tahoma"/>
              </a:rPr>
              <a:t>peserta</a:t>
            </a:r>
            <a:r>
              <a:rPr lang="en-US" sz="1600" spc="35" dirty="0">
                <a:latin typeface="Tahoma"/>
                <a:cs typeface="Tahoma"/>
              </a:rPr>
              <a:t> </a:t>
            </a:r>
            <a:r>
              <a:rPr lang="en-US" sz="1600" spc="35" dirty="0" err="1">
                <a:latin typeface="Tahoma"/>
                <a:cs typeface="Tahoma"/>
              </a:rPr>
              <a:t>didik</a:t>
            </a:r>
            <a:r>
              <a:rPr lang="en-US" sz="1600" spc="35" dirty="0">
                <a:latin typeface="Tahoma"/>
                <a:cs typeface="Tahoma"/>
              </a:rPr>
              <a:t> </a:t>
            </a:r>
            <a:r>
              <a:rPr lang="en-US" sz="1600" spc="45" dirty="0" err="1">
                <a:latin typeface="Tahoma"/>
                <a:cs typeface="Tahoma"/>
              </a:rPr>
              <a:t>merasa</a:t>
            </a:r>
            <a:r>
              <a:rPr lang="en-US" sz="1600" spc="45" dirty="0">
                <a:latin typeface="Tahoma"/>
                <a:cs typeface="Tahoma"/>
              </a:rPr>
              <a:t> </a:t>
            </a:r>
            <a:r>
              <a:rPr lang="en-US" sz="1600" spc="50" dirty="0">
                <a:latin typeface="Tahoma"/>
                <a:cs typeface="Tahoma"/>
              </a:rPr>
              <a:t> </a:t>
            </a:r>
            <a:r>
              <a:rPr lang="en-US" sz="1600" spc="35" dirty="0" err="1">
                <a:latin typeface="Tahoma"/>
                <a:cs typeface="Tahoma"/>
              </a:rPr>
              <a:t>terlindungi</a:t>
            </a:r>
            <a:r>
              <a:rPr lang="en-US" sz="1600" spc="-8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secara</a:t>
            </a:r>
            <a:r>
              <a:rPr lang="en-US" sz="1600" spc="-75" dirty="0">
                <a:latin typeface="Tahoma"/>
                <a:cs typeface="Tahoma"/>
              </a:rPr>
              <a:t> </a:t>
            </a:r>
            <a:r>
              <a:rPr lang="en-US" sz="1600" spc="20" dirty="0" err="1">
                <a:latin typeface="Tahoma"/>
                <a:cs typeface="Tahoma"/>
              </a:rPr>
              <a:t>fisik</a:t>
            </a:r>
            <a:r>
              <a:rPr lang="en-US" sz="1600" spc="-75" dirty="0">
                <a:latin typeface="Tahoma"/>
                <a:cs typeface="Tahoma"/>
              </a:rPr>
              <a:t> </a:t>
            </a:r>
            <a:r>
              <a:rPr lang="en-US" sz="1600" spc="50" dirty="0">
                <a:latin typeface="Tahoma"/>
                <a:cs typeface="Tahoma"/>
              </a:rPr>
              <a:t>dan</a:t>
            </a:r>
            <a:r>
              <a:rPr lang="en-US" sz="1600" spc="-75" dirty="0">
                <a:latin typeface="Tahoma"/>
                <a:cs typeface="Tahoma"/>
              </a:rPr>
              <a:t> </a:t>
            </a:r>
            <a:r>
              <a:rPr lang="en-US" sz="1600" spc="25" dirty="0" err="1">
                <a:latin typeface="Tahoma"/>
                <a:cs typeface="Tahoma"/>
              </a:rPr>
              <a:t>psikologis</a:t>
            </a:r>
            <a:r>
              <a:rPr lang="en-US" sz="1600" spc="25" dirty="0">
                <a:latin typeface="Tahoma"/>
                <a:cs typeface="Tahoma"/>
              </a:rPr>
              <a:t>.</a:t>
            </a:r>
            <a:endParaRPr lang="en-US" sz="1600" dirty="0">
              <a:latin typeface="Tahoma"/>
              <a:cs typeface="Tahoma"/>
            </a:endParaRPr>
          </a:p>
          <a:p>
            <a:pPr marR="5080"/>
            <a:endParaRPr lang="en-US" sz="1600" spc="30" dirty="0">
              <a:latin typeface="Tahoma"/>
              <a:cs typeface="Tahoma"/>
            </a:endParaRPr>
          </a:p>
          <a:p>
            <a:pPr marR="5080"/>
            <a:r>
              <a:rPr lang="en-US" sz="1600" spc="30" dirty="0" err="1">
                <a:latin typeface="Tahoma"/>
                <a:cs typeface="Tahoma"/>
              </a:rPr>
              <a:t>Lingkungan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20" dirty="0" err="1">
                <a:latin typeface="Tahoma"/>
                <a:cs typeface="Tahoma"/>
              </a:rPr>
              <a:t>fisik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50" dirty="0">
                <a:latin typeface="Tahoma"/>
                <a:cs typeface="Tahoma"/>
              </a:rPr>
              <a:t>dan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sosial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20" dirty="0">
                <a:latin typeface="Tahoma"/>
                <a:cs typeface="Tahoma"/>
              </a:rPr>
              <a:t>yang </a:t>
            </a:r>
            <a:r>
              <a:rPr lang="en-US" sz="1600" spc="-33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menyenangkan</a:t>
            </a:r>
            <a:r>
              <a:rPr lang="en-US" sz="1600" spc="30" dirty="0">
                <a:latin typeface="Tahoma"/>
                <a:cs typeface="Tahoma"/>
              </a:rPr>
              <a:t>,</a:t>
            </a:r>
            <a:r>
              <a:rPr lang="en-US" sz="1600" spc="-75" dirty="0">
                <a:latin typeface="Tahoma"/>
                <a:cs typeface="Tahoma"/>
              </a:rPr>
              <a:t> </a:t>
            </a:r>
            <a:r>
              <a:rPr lang="en-US" sz="1600" spc="50" dirty="0" err="1">
                <a:latin typeface="Tahoma"/>
                <a:cs typeface="Tahoma"/>
              </a:rPr>
              <a:t>penuh</a:t>
            </a:r>
            <a:r>
              <a:rPr lang="en-US" sz="1600" spc="-75" dirty="0">
                <a:latin typeface="Tahoma"/>
                <a:cs typeface="Tahoma"/>
              </a:rPr>
              <a:t> </a:t>
            </a:r>
            <a:r>
              <a:rPr lang="en-US" sz="1600" spc="35" dirty="0" err="1">
                <a:latin typeface="Tahoma"/>
                <a:cs typeface="Tahoma"/>
              </a:rPr>
              <a:t>dengan</a:t>
            </a:r>
            <a:r>
              <a:rPr lang="en-US" sz="1600" spc="-75" dirty="0">
                <a:latin typeface="Tahoma"/>
                <a:cs typeface="Tahoma"/>
              </a:rPr>
              <a:t> </a:t>
            </a:r>
            <a:r>
              <a:rPr lang="en-US" sz="1600" spc="45" dirty="0" err="1">
                <a:latin typeface="Tahoma"/>
                <a:cs typeface="Tahoma"/>
              </a:rPr>
              <a:t>pembiasaan</a:t>
            </a:r>
            <a:r>
              <a:rPr lang="en-US" sz="1600" spc="45" dirty="0">
                <a:latin typeface="Tahoma"/>
                <a:cs typeface="Tahoma"/>
              </a:rPr>
              <a:t> </a:t>
            </a:r>
            <a:r>
              <a:rPr lang="en-US" sz="1600" spc="-33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positif</a:t>
            </a:r>
            <a:r>
              <a:rPr lang="en-US" sz="1600" spc="30" dirty="0">
                <a:latin typeface="Tahoma"/>
                <a:cs typeface="Tahoma"/>
              </a:rPr>
              <a:t> </a:t>
            </a:r>
            <a:r>
              <a:rPr lang="en-US" sz="1600" spc="50" dirty="0">
                <a:latin typeface="Tahoma"/>
                <a:cs typeface="Tahoma"/>
              </a:rPr>
              <a:t>dan </a:t>
            </a:r>
            <a:r>
              <a:rPr lang="en-US" sz="1600" spc="25" dirty="0" err="1">
                <a:latin typeface="Tahoma"/>
                <a:cs typeface="Tahoma"/>
              </a:rPr>
              <a:t>perhatian</a:t>
            </a:r>
            <a:r>
              <a:rPr lang="en-US" sz="1600" spc="25" dirty="0">
                <a:latin typeface="Tahoma"/>
                <a:cs typeface="Tahoma"/>
              </a:rPr>
              <a:t>, </a:t>
            </a:r>
            <a:r>
              <a:rPr lang="en-US" sz="1600" spc="30" dirty="0" err="1">
                <a:latin typeface="Tahoma"/>
                <a:cs typeface="Tahoma"/>
              </a:rPr>
              <a:t>serta</a:t>
            </a:r>
            <a:r>
              <a:rPr lang="en-US" sz="1600" spc="3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tidak</a:t>
            </a:r>
            <a:r>
              <a:rPr lang="en-US" sz="1600" spc="30" dirty="0">
                <a:latin typeface="Tahoma"/>
                <a:cs typeface="Tahoma"/>
              </a:rPr>
              <a:t> </a:t>
            </a:r>
            <a:r>
              <a:rPr lang="en-US" sz="1600" spc="45" dirty="0" err="1">
                <a:latin typeface="Tahoma"/>
                <a:cs typeface="Tahoma"/>
              </a:rPr>
              <a:t>menekan</a:t>
            </a:r>
            <a:r>
              <a:rPr lang="en-US" sz="1600" spc="45" dirty="0">
                <a:latin typeface="Tahoma"/>
                <a:cs typeface="Tahoma"/>
              </a:rPr>
              <a:t> </a:t>
            </a:r>
            <a:r>
              <a:rPr lang="en-US" sz="1600" spc="5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atau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50" dirty="0" err="1">
                <a:latin typeface="Tahoma"/>
                <a:cs typeface="Tahoma"/>
              </a:rPr>
              <a:t>membebani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secara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berlebihan</a:t>
            </a:r>
            <a:r>
              <a:rPr lang="en-US" sz="1600" spc="30" dirty="0">
                <a:latin typeface="Tahoma"/>
                <a:cs typeface="Tahoma"/>
              </a:rPr>
              <a:t>.</a:t>
            </a:r>
            <a:endParaRPr lang="en-US" sz="1600" dirty="0">
              <a:latin typeface="Tahoma"/>
              <a:cs typeface="Tahoma"/>
            </a:endParaRPr>
          </a:p>
          <a:p>
            <a:pPr marR="5080"/>
            <a:endParaRPr lang="en-US" sz="1600" spc="40" dirty="0">
              <a:latin typeface="Tahoma"/>
              <a:cs typeface="Tahoma"/>
            </a:endParaRPr>
          </a:p>
          <a:p>
            <a:pPr marR="5080"/>
            <a:r>
              <a:rPr lang="en-US" sz="1600" spc="40" dirty="0" err="1">
                <a:latin typeface="Tahoma"/>
                <a:cs typeface="Tahoma"/>
              </a:rPr>
              <a:t>Semua</a:t>
            </a:r>
            <a:r>
              <a:rPr lang="en-US" sz="1600" spc="-70" dirty="0">
                <a:latin typeface="Tahoma"/>
                <a:cs typeface="Tahoma"/>
              </a:rPr>
              <a:t> </a:t>
            </a:r>
            <a:r>
              <a:rPr lang="en-US" sz="1600" spc="25" dirty="0" err="1">
                <a:latin typeface="Tahoma"/>
                <a:cs typeface="Tahoma"/>
              </a:rPr>
              <a:t>warga</a:t>
            </a:r>
            <a:r>
              <a:rPr lang="en-US" sz="1600" spc="-70" dirty="0">
                <a:latin typeface="Tahoma"/>
                <a:cs typeface="Tahoma"/>
              </a:rPr>
              <a:t> </a:t>
            </a:r>
            <a:r>
              <a:rPr lang="en-US" sz="1600" spc="25" dirty="0" err="1">
                <a:latin typeface="Tahoma"/>
                <a:cs typeface="Tahoma"/>
              </a:rPr>
              <a:t>belajar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25" dirty="0" err="1">
                <a:latin typeface="Tahoma"/>
                <a:cs typeface="Tahoma"/>
              </a:rPr>
              <a:t>saling</a:t>
            </a:r>
            <a:r>
              <a:rPr lang="en-US" sz="1600" spc="25" dirty="0">
                <a:latin typeface="Tahoma"/>
                <a:cs typeface="Tahoma"/>
              </a:rPr>
              <a:t> </a:t>
            </a:r>
            <a:r>
              <a:rPr lang="en-US" sz="1600" spc="-33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menyapa</a:t>
            </a:r>
            <a:r>
              <a:rPr lang="en-US" sz="1600" spc="30" dirty="0">
                <a:latin typeface="Tahoma"/>
                <a:cs typeface="Tahoma"/>
              </a:rPr>
              <a:t>,</a:t>
            </a:r>
            <a:r>
              <a:rPr lang="en-US" sz="1600" spc="-80" dirty="0">
                <a:latin typeface="Tahoma"/>
                <a:cs typeface="Tahoma"/>
              </a:rPr>
              <a:t> </a:t>
            </a:r>
            <a:r>
              <a:rPr lang="en-US" sz="1600" spc="25" dirty="0" err="1">
                <a:latin typeface="Tahoma"/>
                <a:cs typeface="Tahoma"/>
              </a:rPr>
              <a:t>saling</a:t>
            </a:r>
            <a:r>
              <a:rPr lang="en-US" sz="1600" spc="-75" dirty="0">
                <a:latin typeface="Tahoma"/>
                <a:cs typeface="Tahoma"/>
              </a:rPr>
              <a:t> </a:t>
            </a:r>
            <a:r>
              <a:rPr lang="en-US" sz="1600" spc="55" dirty="0" err="1">
                <a:latin typeface="Tahoma"/>
                <a:cs typeface="Tahoma"/>
              </a:rPr>
              <a:t>memberi</a:t>
            </a:r>
            <a:r>
              <a:rPr lang="en-US" sz="1600" spc="-75" dirty="0">
                <a:latin typeface="Tahoma"/>
                <a:cs typeface="Tahoma"/>
              </a:rPr>
              <a:t> </a:t>
            </a:r>
            <a:r>
              <a:rPr lang="en-US" sz="1600" spc="25" dirty="0" err="1">
                <a:latin typeface="Tahoma"/>
                <a:cs typeface="Tahoma"/>
              </a:rPr>
              <a:t>tauladan</a:t>
            </a:r>
            <a:r>
              <a:rPr lang="en-US" sz="1600" spc="25" dirty="0">
                <a:latin typeface="Tahoma"/>
                <a:cs typeface="Tahoma"/>
              </a:rPr>
              <a:t>,</a:t>
            </a:r>
            <a:r>
              <a:rPr lang="en-US" sz="1600" spc="-75" dirty="0">
                <a:latin typeface="Tahoma"/>
                <a:cs typeface="Tahoma"/>
              </a:rPr>
              <a:t> </a:t>
            </a:r>
            <a:r>
              <a:rPr lang="en-US" sz="1600" spc="25" dirty="0" err="1">
                <a:latin typeface="Tahoma"/>
                <a:cs typeface="Tahoma"/>
              </a:rPr>
              <a:t>terbuka</a:t>
            </a:r>
            <a:r>
              <a:rPr lang="en-US" sz="1600" spc="25" dirty="0">
                <a:latin typeface="Tahoma"/>
                <a:cs typeface="Tahoma"/>
              </a:rPr>
              <a:t>, </a:t>
            </a:r>
            <a:r>
              <a:rPr lang="en-US" sz="1600" spc="-330" dirty="0">
                <a:latin typeface="Tahoma"/>
                <a:cs typeface="Tahoma"/>
              </a:rPr>
              <a:t> </a:t>
            </a:r>
            <a:r>
              <a:rPr lang="en-US" sz="1600" spc="50" dirty="0">
                <a:latin typeface="Tahoma"/>
                <a:cs typeface="Tahoma"/>
              </a:rPr>
              <a:t>dan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50" dirty="0" err="1">
                <a:latin typeface="Tahoma"/>
                <a:cs typeface="Tahoma"/>
              </a:rPr>
              <a:t>penuh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20" dirty="0" err="1">
                <a:latin typeface="Tahoma"/>
                <a:cs typeface="Tahoma"/>
              </a:rPr>
              <a:t>respek</a:t>
            </a:r>
            <a:r>
              <a:rPr lang="en-US" sz="1600" spc="20" dirty="0">
                <a:latin typeface="Tahoma"/>
                <a:cs typeface="Tahoma"/>
              </a:rPr>
              <a:t>,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50" dirty="0" err="1">
                <a:latin typeface="Tahoma"/>
                <a:cs typeface="Tahoma"/>
              </a:rPr>
              <a:t>membentuk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relasi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positif</a:t>
            </a:r>
            <a:r>
              <a:rPr lang="en-US" sz="1600" spc="30" dirty="0">
                <a:latin typeface="Tahoma"/>
                <a:cs typeface="Tahoma"/>
              </a:rPr>
              <a:t> </a:t>
            </a:r>
            <a:r>
              <a:rPr lang="en-US" sz="1600" spc="35" dirty="0">
                <a:latin typeface="Tahoma"/>
                <a:cs typeface="Tahoma"/>
              </a:rPr>
              <a:t> </a:t>
            </a:r>
            <a:r>
              <a:rPr lang="en-US" sz="1600" spc="25" dirty="0" err="1">
                <a:latin typeface="Tahoma"/>
                <a:cs typeface="Tahoma"/>
              </a:rPr>
              <a:t>antarguru</a:t>
            </a:r>
            <a:r>
              <a:rPr lang="en-US" sz="1600" spc="25" dirty="0">
                <a:latin typeface="Tahoma"/>
                <a:cs typeface="Tahoma"/>
              </a:rPr>
              <a:t>,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10" dirty="0" err="1">
                <a:latin typeface="Tahoma"/>
                <a:cs typeface="Tahoma"/>
              </a:rPr>
              <a:t>siswa</a:t>
            </a:r>
            <a:r>
              <a:rPr lang="en-US" sz="1600" spc="10" dirty="0">
                <a:latin typeface="Tahoma"/>
                <a:cs typeface="Tahoma"/>
              </a:rPr>
              <a:t>,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35" dirty="0">
                <a:latin typeface="Tahoma"/>
                <a:cs typeface="Tahoma"/>
              </a:rPr>
              <a:t>orang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5" dirty="0" err="1">
                <a:latin typeface="Tahoma"/>
                <a:cs typeface="Tahoma"/>
              </a:rPr>
              <a:t>tua</a:t>
            </a:r>
            <a:r>
              <a:rPr lang="en-US" sz="1600" spc="5" dirty="0">
                <a:latin typeface="Tahoma"/>
                <a:cs typeface="Tahoma"/>
              </a:rPr>
              <a:t>,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50" dirty="0">
                <a:latin typeface="Tahoma"/>
                <a:cs typeface="Tahoma"/>
              </a:rPr>
              <a:t>dan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40" dirty="0" err="1">
                <a:latin typeface="Tahoma"/>
                <a:cs typeface="Tahoma"/>
              </a:rPr>
              <a:t>seluruh</a:t>
            </a:r>
            <a:r>
              <a:rPr lang="en-US" sz="160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w</a:t>
            </a:r>
            <a:r>
              <a:rPr lang="en-US" sz="1600" spc="25" dirty="0" err="1">
                <a:latin typeface="Tahoma"/>
                <a:cs typeface="Tahoma"/>
              </a:rPr>
              <a:t>a</a:t>
            </a:r>
            <a:r>
              <a:rPr lang="en-US" sz="1600" spc="45" dirty="0" err="1">
                <a:latin typeface="Tahoma"/>
                <a:cs typeface="Tahoma"/>
              </a:rPr>
              <a:t>r</a:t>
            </a:r>
            <a:r>
              <a:rPr lang="en-US" sz="1600" spc="-15" dirty="0" err="1">
                <a:latin typeface="Tahoma"/>
                <a:cs typeface="Tahoma"/>
              </a:rPr>
              <a:t>g</a:t>
            </a:r>
            <a:r>
              <a:rPr lang="en-US" sz="1600" spc="30" dirty="0" err="1">
                <a:latin typeface="Tahoma"/>
                <a:cs typeface="Tahoma"/>
              </a:rPr>
              <a:t>a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90" dirty="0">
                <a:latin typeface="Tahoma"/>
                <a:cs typeface="Tahoma"/>
              </a:rPr>
              <a:t>m</a:t>
            </a:r>
            <a:r>
              <a:rPr lang="en-US" sz="1600" spc="25" dirty="0">
                <a:latin typeface="Tahoma"/>
                <a:cs typeface="Tahoma"/>
              </a:rPr>
              <a:t>a</a:t>
            </a:r>
            <a:r>
              <a:rPr lang="en-US" sz="1600" spc="60" dirty="0">
                <a:latin typeface="Tahoma"/>
                <a:cs typeface="Tahoma"/>
              </a:rPr>
              <a:t>d</a:t>
            </a:r>
            <a:r>
              <a:rPr lang="en-US" sz="1600" spc="45" dirty="0">
                <a:latin typeface="Tahoma"/>
                <a:cs typeface="Tahoma"/>
              </a:rPr>
              <a:t>r</a:t>
            </a:r>
            <a:r>
              <a:rPr lang="en-US" sz="1600" spc="25" dirty="0">
                <a:latin typeface="Tahoma"/>
                <a:cs typeface="Tahoma"/>
              </a:rPr>
              <a:t>asa</a:t>
            </a:r>
            <a:r>
              <a:rPr lang="en-US" sz="1600" spc="55" dirty="0">
                <a:latin typeface="Tahoma"/>
                <a:cs typeface="Tahoma"/>
              </a:rPr>
              <a:t>h</a:t>
            </a:r>
            <a:r>
              <a:rPr lang="en-US" sz="1600" spc="-45" dirty="0">
                <a:latin typeface="Tahoma"/>
                <a:cs typeface="Tahoma"/>
              </a:rPr>
              <a:t>.</a:t>
            </a:r>
            <a:endParaRPr lang="en-US" sz="1600" dirty="0">
              <a:latin typeface="Tahoma"/>
              <a:cs typeface="Tahoma"/>
            </a:endParaRPr>
          </a:p>
          <a:p>
            <a:pPr marR="5080"/>
            <a:endParaRPr lang="en-US" sz="1600" spc="35" dirty="0">
              <a:latin typeface="Tahoma"/>
              <a:cs typeface="Tahoma"/>
            </a:endParaRPr>
          </a:p>
          <a:p>
            <a:pPr marR="5080"/>
            <a:r>
              <a:rPr lang="en-US" sz="1600" spc="35" dirty="0" err="1">
                <a:latin typeface="Tahoma"/>
                <a:cs typeface="Tahoma"/>
              </a:rPr>
              <a:t>Pembelajaran</a:t>
            </a:r>
            <a:r>
              <a:rPr lang="en-US" sz="1600" spc="35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dirancang</a:t>
            </a:r>
            <a:r>
              <a:rPr lang="en-US" sz="1600" spc="30" dirty="0">
                <a:latin typeface="Tahoma"/>
                <a:cs typeface="Tahoma"/>
              </a:rPr>
              <a:t> </a:t>
            </a:r>
            <a:r>
              <a:rPr lang="en-US" sz="1600" spc="-33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menarik</a:t>
            </a:r>
            <a:r>
              <a:rPr lang="en-US" sz="1600" spc="30" dirty="0">
                <a:latin typeface="Tahoma"/>
                <a:cs typeface="Tahoma"/>
              </a:rPr>
              <a:t>,</a:t>
            </a:r>
            <a:r>
              <a:rPr lang="en-US" sz="1600" spc="-7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menggugah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35" dirty="0">
                <a:latin typeface="Tahoma"/>
                <a:cs typeface="Tahoma"/>
              </a:rPr>
              <a:t>rasa</a:t>
            </a:r>
            <a:r>
              <a:rPr lang="en-US" sz="1600" spc="-70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ingin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15" dirty="0" err="1">
                <a:latin typeface="Tahoma"/>
                <a:cs typeface="Tahoma"/>
              </a:rPr>
              <a:t>tahu</a:t>
            </a:r>
            <a:r>
              <a:rPr lang="en-US" sz="1600" spc="15" dirty="0">
                <a:latin typeface="Tahoma"/>
                <a:cs typeface="Tahoma"/>
              </a:rPr>
              <a:t>,</a:t>
            </a:r>
            <a:r>
              <a:rPr lang="en-US" sz="1600" spc="-70" dirty="0">
                <a:latin typeface="Tahoma"/>
                <a:cs typeface="Tahoma"/>
              </a:rPr>
              <a:t> </a:t>
            </a:r>
            <a:r>
              <a:rPr lang="en-US" sz="1600" spc="15" dirty="0" err="1">
                <a:latin typeface="Tahoma"/>
                <a:cs typeface="Tahoma"/>
              </a:rPr>
              <a:t>kreatif</a:t>
            </a:r>
            <a:r>
              <a:rPr lang="en-US" sz="1600" spc="15" dirty="0">
                <a:latin typeface="Tahoma"/>
                <a:cs typeface="Tahoma"/>
              </a:rPr>
              <a:t>,</a:t>
            </a:r>
            <a:r>
              <a:rPr lang="en-US" sz="1600" dirty="0">
                <a:latin typeface="Tahoma"/>
                <a:cs typeface="Tahoma"/>
              </a:rPr>
              <a:t> </a:t>
            </a:r>
            <a:r>
              <a:rPr lang="en-US" sz="1600" spc="60" dirty="0">
                <a:latin typeface="Tahoma"/>
                <a:cs typeface="Tahoma"/>
              </a:rPr>
              <a:t>d</a:t>
            </a:r>
            <a:r>
              <a:rPr lang="en-US" sz="1600" spc="25" dirty="0">
                <a:latin typeface="Tahoma"/>
                <a:cs typeface="Tahoma"/>
              </a:rPr>
              <a:t>a</a:t>
            </a:r>
            <a:r>
              <a:rPr lang="en-US" sz="1600" spc="60" dirty="0">
                <a:latin typeface="Tahoma"/>
                <a:cs typeface="Tahoma"/>
              </a:rPr>
              <a:t>n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60" dirty="0" err="1">
                <a:latin typeface="Tahoma"/>
                <a:cs typeface="Tahoma"/>
              </a:rPr>
              <a:t>p</a:t>
            </a:r>
            <a:r>
              <a:rPr lang="en-US" sz="1600" spc="30" dirty="0" err="1">
                <a:latin typeface="Tahoma"/>
                <a:cs typeface="Tahoma"/>
              </a:rPr>
              <a:t>e</a:t>
            </a:r>
            <a:r>
              <a:rPr lang="en-US" sz="1600" spc="55" dirty="0" err="1">
                <a:latin typeface="Tahoma"/>
                <a:cs typeface="Tahoma"/>
              </a:rPr>
              <a:t>nu</a:t>
            </a:r>
            <a:r>
              <a:rPr lang="en-US" sz="1600" spc="60" dirty="0" err="1">
                <a:latin typeface="Tahoma"/>
                <a:cs typeface="Tahoma"/>
              </a:rPr>
              <a:t>h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20" dirty="0" err="1">
                <a:latin typeface="Tahoma"/>
                <a:cs typeface="Tahoma"/>
              </a:rPr>
              <a:t>k</a:t>
            </a:r>
            <a:r>
              <a:rPr lang="en-US" sz="1600" spc="30" dirty="0" err="1">
                <a:latin typeface="Tahoma"/>
                <a:cs typeface="Tahoma"/>
              </a:rPr>
              <a:t>e</a:t>
            </a:r>
            <a:r>
              <a:rPr lang="en-US" sz="1600" spc="-15" dirty="0" err="1">
                <a:latin typeface="Tahoma"/>
                <a:cs typeface="Tahoma"/>
              </a:rPr>
              <a:t>g</a:t>
            </a:r>
            <a:r>
              <a:rPr lang="en-US" sz="1600" spc="30" dirty="0" err="1">
                <a:latin typeface="Tahoma"/>
                <a:cs typeface="Tahoma"/>
              </a:rPr>
              <a:t>e</a:t>
            </a:r>
            <a:r>
              <a:rPr lang="en-US" sz="1600" spc="90" dirty="0" err="1">
                <a:latin typeface="Tahoma"/>
                <a:cs typeface="Tahoma"/>
              </a:rPr>
              <a:t>m</a:t>
            </a:r>
            <a:r>
              <a:rPr lang="en-US" sz="1600" spc="60" dirty="0" err="1">
                <a:latin typeface="Tahoma"/>
                <a:cs typeface="Tahoma"/>
              </a:rPr>
              <a:t>b</a:t>
            </a:r>
            <a:r>
              <a:rPr lang="en-US" sz="1600" spc="20" dirty="0" err="1">
                <a:latin typeface="Tahoma"/>
                <a:cs typeface="Tahoma"/>
              </a:rPr>
              <a:t>i</a:t>
            </a:r>
            <a:r>
              <a:rPr lang="en-US" sz="1600" spc="45" dirty="0" err="1">
                <a:latin typeface="Tahoma"/>
                <a:cs typeface="Tahoma"/>
              </a:rPr>
              <a:t>r</a:t>
            </a:r>
            <a:r>
              <a:rPr lang="en-US" sz="1600" spc="25" dirty="0" err="1">
                <a:latin typeface="Tahoma"/>
                <a:cs typeface="Tahoma"/>
              </a:rPr>
              <a:t>aa</a:t>
            </a:r>
            <a:r>
              <a:rPr lang="en-US" sz="1600" spc="55" dirty="0" err="1">
                <a:latin typeface="Tahoma"/>
                <a:cs typeface="Tahoma"/>
              </a:rPr>
              <a:t>n</a:t>
            </a:r>
            <a:r>
              <a:rPr lang="en-US" sz="1600" spc="-45" dirty="0">
                <a:latin typeface="Tahoma"/>
                <a:cs typeface="Tahoma"/>
              </a:rPr>
              <a:t>.</a:t>
            </a:r>
            <a:endParaRPr lang="en-US" sz="1600" dirty="0">
              <a:latin typeface="Tahoma"/>
              <a:cs typeface="Tahoma"/>
            </a:endParaRPr>
          </a:p>
          <a:p>
            <a:pPr marR="5080"/>
            <a:endParaRPr lang="en-US" sz="1600" b="1" spc="-45" dirty="0">
              <a:latin typeface="Tahoma"/>
              <a:cs typeface="Tahoma"/>
            </a:endParaRPr>
          </a:p>
          <a:p>
            <a:pPr marR="5080"/>
            <a:r>
              <a:rPr lang="en-US" sz="1600" spc="50" dirty="0" err="1">
                <a:latin typeface="Tahoma"/>
                <a:cs typeface="Tahoma"/>
              </a:rPr>
              <a:t>Pemenuhan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40" dirty="0" err="1">
                <a:latin typeface="Tahoma"/>
                <a:cs typeface="Tahoma"/>
              </a:rPr>
              <a:t>kebutuhan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40" dirty="0" err="1">
                <a:latin typeface="Tahoma"/>
                <a:cs typeface="Tahoma"/>
              </a:rPr>
              <a:t>dasar</a:t>
            </a:r>
            <a:r>
              <a:rPr lang="en-US" sz="1600" spc="40" dirty="0">
                <a:latin typeface="Tahoma"/>
                <a:cs typeface="Tahoma"/>
              </a:rPr>
              <a:t> </a:t>
            </a:r>
            <a:r>
              <a:rPr lang="en-US" sz="1600" spc="-330" dirty="0">
                <a:latin typeface="Tahoma"/>
                <a:cs typeface="Tahoma"/>
              </a:rPr>
              <a:t> </a:t>
            </a:r>
            <a:r>
              <a:rPr lang="en-US" sz="1600" spc="35" dirty="0" err="1">
                <a:latin typeface="Tahoma"/>
                <a:cs typeface="Tahoma"/>
              </a:rPr>
              <a:t>psikososial</a:t>
            </a:r>
            <a:r>
              <a:rPr lang="en-US" sz="1600" spc="35" dirty="0">
                <a:latin typeface="Tahoma"/>
                <a:cs typeface="Tahoma"/>
              </a:rPr>
              <a:t> </a:t>
            </a:r>
            <a:r>
              <a:rPr lang="en-US" sz="1600" spc="50" dirty="0">
                <a:latin typeface="Tahoma"/>
                <a:cs typeface="Tahoma"/>
              </a:rPr>
              <a:t>dan </a:t>
            </a:r>
            <a:r>
              <a:rPr lang="en-US" sz="1600" spc="35" dirty="0" err="1">
                <a:latin typeface="Tahoma"/>
                <a:cs typeface="Tahoma"/>
              </a:rPr>
              <a:t>keseimbangan</a:t>
            </a:r>
            <a:r>
              <a:rPr lang="en-US" sz="1600" spc="35" dirty="0">
                <a:latin typeface="Tahoma"/>
                <a:cs typeface="Tahoma"/>
              </a:rPr>
              <a:t> </a:t>
            </a:r>
            <a:r>
              <a:rPr lang="en-US" sz="1600" spc="30" dirty="0" err="1">
                <a:latin typeface="Tahoma"/>
                <a:cs typeface="Tahoma"/>
              </a:rPr>
              <a:t>hidup</a:t>
            </a:r>
            <a:r>
              <a:rPr lang="en-US" sz="1600" spc="30" dirty="0">
                <a:latin typeface="Tahoma"/>
                <a:cs typeface="Tahoma"/>
              </a:rPr>
              <a:t>, </a:t>
            </a:r>
          </a:p>
          <a:p>
            <a:pPr marR="5080"/>
            <a:r>
              <a:rPr lang="en-US" sz="1600" spc="35" dirty="0" err="1">
                <a:latin typeface="Tahoma"/>
                <a:cs typeface="Tahoma"/>
              </a:rPr>
              <a:t>baik</a:t>
            </a:r>
            <a:r>
              <a:rPr lang="en-US" sz="1600" spc="35" dirty="0">
                <a:latin typeface="Tahoma"/>
                <a:cs typeface="Tahoma"/>
              </a:rPr>
              <a:t> </a:t>
            </a:r>
            <a:r>
              <a:rPr lang="en-US" sz="1600" spc="40" dirty="0" err="1">
                <a:latin typeface="Tahoma"/>
                <a:cs typeface="Tahoma"/>
              </a:rPr>
              <a:t>untuk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25" dirty="0">
                <a:latin typeface="Tahoma"/>
                <a:cs typeface="Tahoma"/>
              </a:rPr>
              <a:t>murid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60" dirty="0" err="1">
                <a:latin typeface="Tahoma"/>
                <a:cs typeface="Tahoma"/>
              </a:rPr>
              <a:t>maupun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35" dirty="0">
                <a:latin typeface="Tahoma"/>
                <a:cs typeface="Tahoma"/>
              </a:rPr>
              <a:t>guru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50" dirty="0">
                <a:latin typeface="Tahoma"/>
                <a:cs typeface="Tahoma"/>
              </a:rPr>
              <a:t>dan</a:t>
            </a:r>
            <a:r>
              <a:rPr lang="en-US" sz="1600" spc="-65" dirty="0">
                <a:latin typeface="Tahoma"/>
                <a:cs typeface="Tahoma"/>
              </a:rPr>
              <a:t> </a:t>
            </a:r>
            <a:r>
              <a:rPr lang="en-US" sz="1600" spc="40" dirty="0" err="1">
                <a:latin typeface="Tahoma"/>
                <a:cs typeface="Tahoma"/>
              </a:rPr>
              <a:t>seluruh</a:t>
            </a:r>
            <a:r>
              <a:rPr lang="en-US" sz="1600" spc="-60" dirty="0">
                <a:latin typeface="Tahoma"/>
                <a:cs typeface="Tahoma"/>
              </a:rPr>
              <a:t> </a:t>
            </a:r>
            <a:r>
              <a:rPr lang="en-US" sz="1600" spc="25" dirty="0" err="1">
                <a:latin typeface="Tahoma"/>
                <a:cs typeface="Tahoma"/>
              </a:rPr>
              <a:t>warga</a:t>
            </a:r>
            <a:r>
              <a:rPr lang="en-US" sz="1600" dirty="0">
                <a:latin typeface="Tahoma"/>
                <a:cs typeface="Tahoma"/>
              </a:rPr>
              <a:t> </a:t>
            </a:r>
            <a:r>
              <a:rPr lang="en-US" sz="1600" spc="30" dirty="0">
                <a:latin typeface="Tahoma"/>
                <a:cs typeface="Tahoma"/>
              </a:rPr>
              <a:t>madrasah.</a:t>
            </a:r>
            <a:endParaRPr lang="en-US" sz="1600" dirty="0">
              <a:latin typeface="Tahoma"/>
              <a:cs typeface="Tahoma"/>
            </a:endParaRPr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4E6C86F8-8C98-2AC6-A18D-AC69F862CFC4}"/>
              </a:ext>
            </a:extLst>
          </p:cNvPr>
          <p:cNvSpPr/>
          <p:nvPr/>
        </p:nvSpPr>
        <p:spPr>
          <a:xfrm>
            <a:off x="474849" y="2114445"/>
            <a:ext cx="1917196" cy="376038"/>
          </a:xfrm>
          <a:prstGeom prst="homePlate">
            <a:avLst/>
          </a:prstGeom>
          <a:solidFill>
            <a:srgbClr val="EAA4B3"/>
          </a:solidFill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b="1" spc="-10" dirty="0">
                <a:solidFill>
                  <a:sysClr val="windowText" lastClr="000000"/>
                </a:solidFill>
                <a:latin typeface="Tahoma"/>
                <a:cs typeface="Tahoma"/>
              </a:rPr>
              <a:t>Aman</a:t>
            </a:r>
            <a:endParaRPr lang="en-US" b="1" spc="-45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9ADA39CB-F6BA-ADB7-BB0A-1905A19F7411}"/>
              </a:ext>
            </a:extLst>
          </p:cNvPr>
          <p:cNvSpPr/>
          <p:nvPr/>
        </p:nvSpPr>
        <p:spPr>
          <a:xfrm>
            <a:off x="474848" y="2856574"/>
            <a:ext cx="2019203" cy="369330"/>
          </a:xfrm>
          <a:prstGeom prst="homePlate">
            <a:avLst/>
          </a:prstGeom>
          <a:solidFill>
            <a:srgbClr val="FFFF00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R="5080"/>
            <a:r>
              <a:rPr lang="en-US" b="1" spc="-5" dirty="0" err="1">
                <a:solidFill>
                  <a:sysClr val="windowText" lastClr="000000"/>
                </a:solidFill>
                <a:latin typeface="Tahoma"/>
                <a:cs typeface="Tahoma"/>
              </a:rPr>
              <a:t>Nyaman</a:t>
            </a:r>
            <a:endParaRPr lang="en-US" b="1" spc="-5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47AA5448-2175-C940-C0A9-38F42053876A}"/>
              </a:ext>
            </a:extLst>
          </p:cNvPr>
          <p:cNvSpPr/>
          <p:nvPr/>
        </p:nvSpPr>
        <p:spPr>
          <a:xfrm>
            <a:off x="474849" y="3692153"/>
            <a:ext cx="2028364" cy="369330"/>
          </a:xfrm>
          <a:prstGeom prst="homePlate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R="5080"/>
            <a:r>
              <a:rPr lang="en-US" b="1" spc="-25">
                <a:solidFill>
                  <a:sysClr val="windowText" lastClr="000000"/>
                </a:solidFill>
                <a:latin typeface="Tahoma"/>
                <a:cs typeface="Tahoma"/>
              </a:rPr>
              <a:t>Ramah</a:t>
            </a:r>
            <a:endParaRPr lang="en-US" b="1" spc="-5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B55BCAF2-5DD4-42BD-377C-1AA1FDE3890A}"/>
              </a:ext>
            </a:extLst>
          </p:cNvPr>
          <p:cNvSpPr/>
          <p:nvPr/>
        </p:nvSpPr>
        <p:spPr>
          <a:xfrm>
            <a:off x="456527" y="4506314"/>
            <a:ext cx="2037525" cy="369330"/>
          </a:xfrm>
          <a:prstGeom prst="homePlate">
            <a:avLst/>
          </a:prstGeom>
          <a:solidFill>
            <a:srgbClr val="A378E2"/>
          </a:solidFill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R="5080"/>
            <a:r>
              <a:rPr lang="en-US" b="1" spc="-10">
                <a:solidFill>
                  <a:sysClr val="windowText" lastClr="000000"/>
                </a:solidFill>
                <a:latin typeface="Tahoma"/>
                <a:cs typeface="Tahoma"/>
              </a:rPr>
              <a:t>Menyenangkan</a:t>
            </a:r>
            <a:endParaRPr lang="en-US" b="1" spc="-1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D2260C50-AA9D-49E0-EFAC-6CBC8ED5320F}"/>
              </a:ext>
            </a:extLst>
          </p:cNvPr>
          <p:cNvSpPr/>
          <p:nvPr/>
        </p:nvSpPr>
        <p:spPr>
          <a:xfrm>
            <a:off x="474849" y="5213031"/>
            <a:ext cx="2028364" cy="369330"/>
          </a:xfrm>
          <a:prstGeom prst="homePlate">
            <a:avLst/>
          </a:prstGeom>
          <a:solidFill>
            <a:srgbClr val="4FE179"/>
          </a:solidFill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b="1" spc="-25">
                <a:solidFill>
                  <a:sysClr val="windowText" lastClr="000000"/>
                </a:solidFill>
                <a:latin typeface="Tahoma"/>
                <a:cs typeface="Tahoma"/>
              </a:rPr>
              <a:t>Sejahtera</a:t>
            </a:r>
            <a:endParaRPr kumimoji="0" lang="en-US" sz="1800" b="0" i="0" u="none" strike="noStrike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4552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2FBC72-4722-1C6C-64F1-CFBFDDD26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856"/>
            <a:ext cx="12192000" cy="68286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E1233F-ABDE-EC33-2D27-5652270A3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799" y="274271"/>
            <a:ext cx="1080463" cy="102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821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B51FB27B-1460-15B0-284C-F06C49DFED4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7" r="22197"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95BF1B-7D2F-4275-8CA7-36FC207747C0}"/>
              </a:ext>
            </a:extLst>
          </p:cNvPr>
          <p:cNvSpPr txBox="1"/>
          <p:nvPr/>
        </p:nvSpPr>
        <p:spPr>
          <a:xfrm>
            <a:off x="4856391" y="520285"/>
            <a:ext cx="642557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/>
              <a:t>Panca Cinta sebagai basis penguatan karakter dalam 8 DPL</a:t>
            </a:r>
          </a:p>
          <a:p>
            <a:endParaRPr lang="sv-SE" sz="2000" b="1" dirty="0"/>
          </a:p>
          <a:p>
            <a:pPr marL="457200" indent="-457200" algn="just">
              <a:buFont typeface="+mj-lt"/>
              <a:buAutoNum type="arabicPeriod"/>
            </a:pPr>
            <a:r>
              <a:rPr lang="en-ID" sz="2000" dirty="0"/>
              <a:t>Nilai </a:t>
            </a:r>
            <a:r>
              <a:rPr lang="en-ID" sz="2000" b="1" dirty="0"/>
              <a:t>Cinta Allah dan Rasul-Nya </a:t>
            </a:r>
            <a:r>
              <a:rPr lang="en-ID" sz="2000" dirty="0" err="1"/>
              <a:t>menguatkan</a:t>
            </a:r>
            <a:r>
              <a:rPr lang="en-ID" sz="2000" dirty="0"/>
              <a:t> </a:t>
            </a:r>
            <a:r>
              <a:rPr lang="en-ID" sz="2000" dirty="0" err="1"/>
              <a:t>dimensi</a:t>
            </a:r>
            <a:r>
              <a:rPr lang="en-ID" sz="2000" dirty="0"/>
              <a:t> </a:t>
            </a:r>
            <a:r>
              <a:rPr lang="en-ID" sz="2000" b="1" i="1" dirty="0" err="1">
                <a:solidFill>
                  <a:srgbClr val="00B050"/>
                </a:solidFill>
              </a:rPr>
              <a:t>Beriman</a:t>
            </a:r>
            <a:r>
              <a:rPr lang="en-ID" sz="2000" b="1" i="1" dirty="0">
                <a:solidFill>
                  <a:srgbClr val="00B050"/>
                </a:solidFill>
              </a:rPr>
              <a:t> dan </a:t>
            </a:r>
            <a:r>
              <a:rPr lang="en-ID" sz="2000" b="1" i="1" dirty="0" err="1">
                <a:solidFill>
                  <a:srgbClr val="00B050"/>
                </a:solidFill>
              </a:rPr>
              <a:t>Bertakwa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kepada</a:t>
            </a:r>
            <a:r>
              <a:rPr lang="en-ID" sz="2000" b="1" dirty="0">
                <a:solidFill>
                  <a:srgbClr val="00B050"/>
                </a:solidFill>
              </a:rPr>
              <a:t> Tuhan YME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ID" sz="2000" dirty="0"/>
              <a:t>Nilai </a:t>
            </a:r>
            <a:r>
              <a:rPr lang="en-ID" sz="2000" b="1" dirty="0"/>
              <a:t>Cinta </a:t>
            </a:r>
            <a:r>
              <a:rPr lang="en-ID" sz="2000" b="1" dirty="0" err="1"/>
              <a:t>Ilmu</a:t>
            </a:r>
            <a:r>
              <a:rPr lang="en-ID" sz="2000" b="1" dirty="0"/>
              <a:t> </a:t>
            </a:r>
            <a:r>
              <a:rPr lang="en-ID" sz="2000" dirty="0" err="1"/>
              <a:t>selaras</a:t>
            </a:r>
            <a:r>
              <a:rPr lang="en-ID" sz="2000" dirty="0"/>
              <a:t> </a:t>
            </a:r>
            <a:r>
              <a:rPr lang="en-ID" sz="2000" dirty="0" err="1"/>
              <a:t>dengan</a:t>
            </a:r>
            <a:r>
              <a:rPr lang="en-ID" sz="2000" dirty="0"/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Penalaran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kritis</a:t>
            </a:r>
            <a:r>
              <a:rPr lang="en-ID" sz="2000" b="1" dirty="0">
                <a:solidFill>
                  <a:srgbClr val="00B050"/>
                </a:solidFill>
              </a:rPr>
              <a:t>, </a:t>
            </a:r>
            <a:r>
              <a:rPr lang="en-ID" sz="2000" b="1" dirty="0" err="1">
                <a:solidFill>
                  <a:srgbClr val="00B050"/>
                </a:solidFill>
              </a:rPr>
              <a:t>Kreativitas</a:t>
            </a:r>
            <a:r>
              <a:rPr lang="en-ID" sz="2000" b="1" dirty="0">
                <a:solidFill>
                  <a:srgbClr val="00B050"/>
                </a:solidFill>
              </a:rPr>
              <a:t>, dan </a:t>
            </a:r>
            <a:r>
              <a:rPr lang="en-ID" sz="2000" b="1" dirty="0" err="1">
                <a:solidFill>
                  <a:srgbClr val="00B050"/>
                </a:solidFill>
              </a:rPr>
              <a:t>Komunikasi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ID" sz="2000" dirty="0"/>
              <a:t>Nilai </a:t>
            </a:r>
            <a:r>
              <a:rPr lang="en-ID" sz="2000" b="1" dirty="0"/>
              <a:t>Cinta </a:t>
            </a:r>
            <a:r>
              <a:rPr lang="en-ID" sz="2000" b="1" dirty="0" err="1"/>
              <a:t>Lingkungan</a:t>
            </a:r>
            <a:r>
              <a:rPr lang="en-ID" sz="2000" b="1" dirty="0"/>
              <a:t>  </a:t>
            </a:r>
            <a:r>
              <a:rPr lang="en-ID" sz="2000" dirty="0" err="1"/>
              <a:t>membangun</a:t>
            </a:r>
            <a:r>
              <a:rPr lang="en-ID" sz="2000" dirty="0"/>
              <a:t> </a:t>
            </a:r>
            <a:r>
              <a:rPr lang="en-ID" sz="2000" dirty="0" err="1"/>
              <a:t>kepedulian</a:t>
            </a:r>
            <a:r>
              <a:rPr lang="en-ID" sz="2000" dirty="0"/>
              <a:t> pada </a:t>
            </a:r>
            <a:r>
              <a:rPr lang="en-ID" sz="2000" b="1" dirty="0">
                <a:solidFill>
                  <a:srgbClr val="00B050"/>
                </a:solidFill>
              </a:rPr>
              <a:t>Kesehatan</a:t>
            </a:r>
            <a:r>
              <a:rPr lang="en-ID" sz="2000" dirty="0"/>
              <a:t> dan </a:t>
            </a:r>
            <a:r>
              <a:rPr lang="en-ID" sz="2000" dirty="0" err="1"/>
              <a:t>kebersihan</a:t>
            </a:r>
            <a:r>
              <a:rPr lang="en-ID" sz="2000" dirty="0"/>
              <a:t> </a:t>
            </a:r>
            <a:r>
              <a:rPr lang="en-ID" sz="2000" dirty="0" err="1"/>
              <a:t>lingkungan</a:t>
            </a:r>
            <a:r>
              <a:rPr lang="en-ID" sz="2000" dirty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ID" sz="2000" dirty="0"/>
              <a:t>Nilai </a:t>
            </a:r>
            <a:r>
              <a:rPr lang="en-ID" sz="2000" b="1" dirty="0"/>
              <a:t>Cinta Diri dan </a:t>
            </a:r>
            <a:r>
              <a:rPr lang="en-ID" sz="2000" b="1" dirty="0" err="1"/>
              <a:t>Sesama</a:t>
            </a:r>
            <a:r>
              <a:rPr lang="en-ID" sz="2000" b="1" dirty="0"/>
              <a:t> </a:t>
            </a:r>
            <a:r>
              <a:rPr lang="en-ID" sz="2000" b="1" dirty="0" err="1"/>
              <a:t>Manusia</a:t>
            </a:r>
            <a:r>
              <a:rPr lang="en-ID" sz="2000" b="1" dirty="0"/>
              <a:t> </a:t>
            </a:r>
            <a:r>
              <a:rPr lang="en-ID" sz="2000" dirty="0" err="1"/>
              <a:t>mendukung</a:t>
            </a:r>
            <a:r>
              <a:rPr lang="en-ID" sz="2000" dirty="0"/>
              <a:t> </a:t>
            </a:r>
            <a:r>
              <a:rPr lang="en-ID" sz="2000" dirty="0" err="1"/>
              <a:t>dimensi</a:t>
            </a:r>
            <a:r>
              <a:rPr lang="en-ID" sz="2000" dirty="0"/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kemandirian</a:t>
            </a:r>
            <a:r>
              <a:rPr lang="en-ID" sz="2000" b="1" dirty="0">
                <a:solidFill>
                  <a:srgbClr val="00B050"/>
                </a:solidFill>
              </a:rPr>
              <a:t>, </a:t>
            </a:r>
            <a:r>
              <a:rPr lang="en-ID" sz="2000" b="1" dirty="0" err="1">
                <a:solidFill>
                  <a:srgbClr val="00B050"/>
                </a:solidFill>
              </a:rPr>
              <a:t>komunikasi</a:t>
            </a:r>
            <a:r>
              <a:rPr lang="en-ID" sz="2000" b="1" dirty="0">
                <a:solidFill>
                  <a:srgbClr val="00B050"/>
                </a:solidFill>
              </a:rPr>
              <a:t>, dan </a:t>
            </a:r>
            <a:r>
              <a:rPr lang="en-ID" sz="2000" b="1" dirty="0" err="1">
                <a:solidFill>
                  <a:srgbClr val="00B050"/>
                </a:solidFill>
              </a:rPr>
              <a:t>kolaborasi</a:t>
            </a:r>
            <a:r>
              <a:rPr lang="en-ID" sz="2000" b="1" dirty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ID" sz="2000" dirty="0"/>
              <a:t>Nilai </a:t>
            </a:r>
            <a:r>
              <a:rPr lang="en-ID" sz="2000" b="1" dirty="0"/>
              <a:t>Cinta Tanah Air </a:t>
            </a:r>
            <a:r>
              <a:rPr lang="en-ID" sz="2000" dirty="0" err="1"/>
              <a:t>meneguhkan</a:t>
            </a:r>
            <a:r>
              <a:rPr lang="en-ID" sz="2000" dirty="0"/>
              <a:t> </a:t>
            </a:r>
            <a:r>
              <a:rPr lang="en-ID" sz="2000" dirty="0" err="1"/>
              <a:t>unsur</a:t>
            </a:r>
            <a:r>
              <a:rPr lang="en-ID" sz="2000" dirty="0"/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kewargaan</a:t>
            </a:r>
            <a:r>
              <a:rPr lang="en-ID" sz="2000" dirty="0">
                <a:solidFill>
                  <a:srgbClr val="00B050"/>
                </a:solidFill>
              </a:rPr>
              <a:t> </a:t>
            </a:r>
            <a:r>
              <a:rPr lang="en-ID" sz="2000" dirty="0"/>
              <a:t>yang </a:t>
            </a:r>
            <a:r>
              <a:rPr lang="en-ID" sz="2000" dirty="0" err="1"/>
              <a:t>mencakup</a:t>
            </a:r>
            <a:r>
              <a:rPr lang="en-ID" sz="2000" dirty="0"/>
              <a:t> </a:t>
            </a:r>
            <a:r>
              <a:rPr lang="en-ID" sz="2000" dirty="0" err="1"/>
              <a:t>kemampuan</a:t>
            </a:r>
            <a:r>
              <a:rPr lang="en-ID" sz="2000" dirty="0"/>
              <a:t> </a:t>
            </a:r>
            <a:r>
              <a:rPr lang="en-ID" sz="2000" dirty="0" err="1"/>
              <a:t>menjadi</a:t>
            </a:r>
            <a:r>
              <a:rPr lang="en-ID" sz="2000" dirty="0"/>
              <a:t> </a:t>
            </a:r>
            <a:r>
              <a:rPr lang="en-ID" sz="2000" dirty="0" err="1"/>
              <a:t>warga</a:t>
            </a:r>
            <a:r>
              <a:rPr lang="en-ID" sz="2000" dirty="0"/>
              <a:t> negara yang </a:t>
            </a:r>
            <a:r>
              <a:rPr lang="en-ID" sz="2000" dirty="0" err="1"/>
              <a:t>baik</a:t>
            </a:r>
            <a:r>
              <a:rPr lang="en-ID" sz="2000" dirty="0"/>
              <a:t>, </a:t>
            </a:r>
            <a:r>
              <a:rPr lang="en-ID" sz="2000" dirty="0" err="1"/>
              <a:t>adil</a:t>
            </a:r>
            <a:r>
              <a:rPr lang="en-ID" sz="2000" dirty="0"/>
              <a:t>, </a:t>
            </a:r>
            <a:r>
              <a:rPr lang="en-ID" sz="2000" dirty="0" err="1"/>
              <a:t>toleran</a:t>
            </a:r>
            <a:r>
              <a:rPr lang="en-ID" sz="2000" dirty="0"/>
              <a:t>, dan </a:t>
            </a:r>
            <a:r>
              <a:rPr lang="en-ID" sz="2000" dirty="0" err="1"/>
              <a:t>berpartisipasi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kehidupan</a:t>
            </a:r>
            <a:r>
              <a:rPr lang="en-ID" sz="2000" dirty="0"/>
              <a:t> </a:t>
            </a:r>
            <a:r>
              <a:rPr lang="en-ID" sz="2000" dirty="0" err="1"/>
              <a:t>masyarakat</a:t>
            </a:r>
            <a:r>
              <a:rPr lang="en-ID" sz="2000" dirty="0"/>
              <a:t>.</a:t>
            </a:r>
          </a:p>
          <a:p>
            <a:endParaRPr lang="en-ID" sz="2000" dirty="0"/>
          </a:p>
          <a:p>
            <a:pPr algn="just"/>
            <a:r>
              <a:rPr lang="en-ID" sz="2000" b="1" dirty="0" err="1"/>
              <a:t>Setiap</a:t>
            </a:r>
            <a:r>
              <a:rPr lang="en-ID" sz="2000" dirty="0"/>
              <a:t> </a:t>
            </a:r>
            <a:r>
              <a:rPr lang="en-ID" sz="2000" b="1" dirty="0" err="1"/>
              <a:t>cinta</a:t>
            </a:r>
            <a:r>
              <a:rPr lang="en-ID" sz="2000" b="1" dirty="0"/>
              <a:t> </a:t>
            </a:r>
            <a:r>
              <a:rPr lang="en-ID" sz="2000" b="1" dirty="0" err="1"/>
              <a:t>menjadi</a:t>
            </a:r>
            <a:r>
              <a:rPr lang="en-ID" sz="2000" b="1" dirty="0"/>
              <a:t> “motor dan </a:t>
            </a:r>
            <a:r>
              <a:rPr lang="en-ID" sz="2000" b="1" dirty="0" err="1"/>
              <a:t>ruh</a:t>
            </a:r>
            <a:r>
              <a:rPr lang="en-ID" sz="2000" b="1" dirty="0"/>
              <a:t>” </a:t>
            </a:r>
            <a:r>
              <a:rPr lang="en-ID" sz="2000" b="1" dirty="0" err="1"/>
              <a:t>untuk</a:t>
            </a:r>
            <a:r>
              <a:rPr lang="en-ID" sz="2000" b="1" dirty="0"/>
              <a:t> </a:t>
            </a:r>
            <a:r>
              <a:rPr lang="en-ID" sz="2000" b="1" dirty="0" err="1"/>
              <a:t>menghidupkan</a:t>
            </a:r>
            <a:r>
              <a:rPr lang="en-ID" sz="2000" b="1" dirty="0"/>
              <a:t> masing-masing </a:t>
            </a:r>
            <a:r>
              <a:rPr lang="en-ID" sz="2000" b="1" dirty="0" err="1"/>
              <a:t>dimensi</a:t>
            </a:r>
            <a:r>
              <a:rPr lang="en-ID" sz="2000" b="1" dirty="0"/>
              <a:t> DPL</a:t>
            </a:r>
            <a:r>
              <a:rPr lang="en-ID" sz="2000" dirty="0"/>
              <a:t>.</a:t>
            </a:r>
          </a:p>
          <a:p>
            <a:endParaRPr lang="en-ID" sz="20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6CEB15-A753-491C-BD68-FB571B25F8A2}"/>
              </a:ext>
            </a:extLst>
          </p:cNvPr>
          <p:cNvGrpSpPr/>
          <p:nvPr/>
        </p:nvGrpSpPr>
        <p:grpSpPr>
          <a:xfrm>
            <a:off x="39056" y="-660683"/>
            <a:ext cx="1989221" cy="1925053"/>
            <a:chOff x="39056" y="-756935"/>
            <a:chExt cx="1989221" cy="1925053"/>
          </a:xfrm>
        </p:grpSpPr>
        <p:sp>
          <p:nvSpPr>
            <p:cNvPr id="12" name="Block Arc 11">
              <a:extLst>
                <a:ext uri="{FF2B5EF4-FFF2-40B4-BE49-F238E27FC236}">
                  <a16:creationId xmlns:a16="http://schemas.microsoft.com/office/drawing/2014/main" id="{6ECC58E2-987A-4DF1-9C99-6569EA3C4CFE}"/>
                </a:ext>
              </a:extLst>
            </p:cNvPr>
            <p:cNvSpPr/>
            <p:nvPr/>
          </p:nvSpPr>
          <p:spPr>
            <a:xfrm rot="17902480">
              <a:off x="71140" y="-789019"/>
              <a:ext cx="1925053" cy="1989221"/>
            </a:xfrm>
            <a:prstGeom prst="blockArc">
              <a:avLst>
                <a:gd name="adj1" fmla="val 10800000"/>
                <a:gd name="adj2" fmla="val 1236315"/>
                <a:gd name="adj3" fmla="val 7199"/>
              </a:avLst>
            </a:prstGeom>
            <a:solidFill>
              <a:schemeClr val="bg1"/>
            </a:solidFill>
            <a:ln>
              <a:solidFill>
                <a:srgbClr val="FC7C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13" name="Block Arc 12">
              <a:extLst>
                <a:ext uri="{FF2B5EF4-FFF2-40B4-BE49-F238E27FC236}">
                  <a16:creationId xmlns:a16="http://schemas.microsoft.com/office/drawing/2014/main" id="{702C4328-3595-4788-8648-4926CCBEDAB2}"/>
                </a:ext>
              </a:extLst>
            </p:cNvPr>
            <p:cNvSpPr/>
            <p:nvPr/>
          </p:nvSpPr>
          <p:spPr>
            <a:xfrm rot="17902480">
              <a:off x="383697" y="-408034"/>
              <a:ext cx="1023614" cy="1174659"/>
            </a:xfrm>
            <a:prstGeom prst="blockArc">
              <a:avLst>
                <a:gd name="adj1" fmla="val 10800000"/>
                <a:gd name="adj2" fmla="val 1236315"/>
                <a:gd name="adj3" fmla="val 7199"/>
              </a:avLst>
            </a:prstGeom>
            <a:solidFill>
              <a:schemeClr val="bg1"/>
            </a:solidFill>
            <a:ln>
              <a:solidFill>
                <a:srgbClr val="CE0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14" name="Block Arc 13">
              <a:extLst>
                <a:ext uri="{FF2B5EF4-FFF2-40B4-BE49-F238E27FC236}">
                  <a16:creationId xmlns:a16="http://schemas.microsoft.com/office/drawing/2014/main" id="{807BB183-5562-46FB-99CE-45ADB36BF9D2}"/>
                </a:ext>
              </a:extLst>
            </p:cNvPr>
            <p:cNvSpPr/>
            <p:nvPr/>
          </p:nvSpPr>
          <p:spPr>
            <a:xfrm rot="17902480">
              <a:off x="586086" y="-296210"/>
              <a:ext cx="695092" cy="878702"/>
            </a:xfrm>
            <a:prstGeom prst="blockArc">
              <a:avLst>
                <a:gd name="adj1" fmla="val 10800000"/>
                <a:gd name="adj2" fmla="val 1236315"/>
                <a:gd name="adj3" fmla="val 7199"/>
              </a:avLst>
            </a:prstGeom>
            <a:solidFill>
              <a:schemeClr val="bg1"/>
            </a:solidFill>
            <a:ln>
              <a:solidFill>
                <a:srgbClr val="7400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4A6AFFB-8D93-4CC3-9EEC-2B5CD5080C82}"/>
              </a:ext>
            </a:extLst>
          </p:cNvPr>
          <p:cNvGrpSpPr/>
          <p:nvPr/>
        </p:nvGrpSpPr>
        <p:grpSpPr>
          <a:xfrm>
            <a:off x="10426985" y="6304547"/>
            <a:ext cx="1520672" cy="818284"/>
            <a:chOff x="10426985" y="6304547"/>
            <a:chExt cx="1520672" cy="818284"/>
          </a:xfrm>
        </p:grpSpPr>
        <p:sp>
          <p:nvSpPr>
            <p:cNvPr id="15" name="Oval 6">
              <a:extLst>
                <a:ext uri="{FF2B5EF4-FFF2-40B4-BE49-F238E27FC236}">
                  <a16:creationId xmlns:a16="http://schemas.microsoft.com/office/drawing/2014/main" id="{16D2E44E-9BF7-48EE-A0DC-602BD721E37B}"/>
                </a:ext>
              </a:extLst>
            </p:cNvPr>
            <p:cNvSpPr/>
            <p:nvPr/>
          </p:nvSpPr>
          <p:spPr>
            <a:xfrm rot="20624290">
              <a:off x="10814502" y="6304547"/>
              <a:ext cx="671105" cy="818284"/>
            </a:xfrm>
            <a:custGeom>
              <a:avLst/>
              <a:gdLst>
                <a:gd name="connsiteX0" fmla="*/ 0 w 2117558"/>
                <a:gd name="connsiteY0" fmla="*/ 1411705 h 2823410"/>
                <a:gd name="connsiteX1" fmla="*/ 1058779 w 2117558"/>
                <a:gd name="connsiteY1" fmla="*/ 0 h 2823410"/>
                <a:gd name="connsiteX2" fmla="*/ 2117558 w 2117558"/>
                <a:gd name="connsiteY2" fmla="*/ 1411705 h 2823410"/>
                <a:gd name="connsiteX3" fmla="*/ 1058779 w 2117558"/>
                <a:gd name="connsiteY3" fmla="*/ 2823410 h 2823410"/>
                <a:gd name="connsiteX4" fmla="*/ 0 w 2117558"/>
                <a:gd name="connsiteY4" fmla="*/ 1411705 h 2823410"/>
                <a:gd name="connsiteX0" fmla="*/ 0 w 2117558"/>
                <a:gd name="connsiteY0" fmla="*/ 1411705 h 2923551"/>
                <a:gd name="connsiteX1" fmla="*/ 1058779 w 2117558"/>
                <a:gd name="connsiteY1" fmla="*/ 0 h 2923551"/>
                <a:gd name="connsiteX2" fmla="*/ 2117558 w 2117558"/>
                <a:gd name="connsiteY2" fmla="*/ 1411705 h 2923551"/>
                <a:gd name="connsiteX3" fmla="*/ 1058779 w 2117558"/>
                <a:gd name="connsiteY3" fmla="*/ 2823410 h 2923551"/>
                <a:gd name="connsiteX4" fmla="*/ 0 w 2117558"/>
                <a:gd name="connsiteY4" fmla="*/ 1411705 h 2923551"/>
                <a:gd name="connsiteX0" fmla="*/ 0 w 2117558"/>
                <a:gd name="connsiteY0" fmla="*/ 1580565 h 3092411"/>
                <a:gd name="connsiteX1" fmla="*/ 1058779 w 2117558"/>
                <a:gd name="connsiteY1" fmla="*/ 168860 h 3092411"/>
                <a:gd name="connsiteX2" fmla="*/ 2117558 w 2117558"/>
                <a:gd name="connsiteY2" fmla="*/ 1580565 h 3092411"/>
                <a:gd name="connsiteX3" fmla="*/ 1058779 w 2117558"/>
                <a:gd name="connsiteY3" fmla="*/ 2992270 h 3092411"/>
                <a:gd name="connsiteX4" fmla="*/ 0 w 2117558"/>
                <a:gd name="connsiteY4" fmla="*/ 1580565 h 3092411"/>
                <a:gd name="connsiteX0" fmla="*/ 0 w 2160774"/>
                <a:gd name="connsiteY0" fmla="*/ 1413241 h 2827202"/>
                <a:gd name="connsiteX1" fmla="*/ 1058779 w 2160774"/>
                <a:gd name="connsiteY1" fmla="*/ 1536 h 2827202"/>
                <a:gd name="connsiteX2" fmla="*/ 2160774 w 2160774"/>
                <a:gd name="connsiteY2" fmla="*/ 1640812 h 2827202"/>
                <a:gd name="connsiteX3" fmla="*/ 1058779 w 2160774"/>
                <a:gd name="connsiteY3" fmla="*/ 2824946 h 2827202"/>
                <a:gd name="connsiteX4" fmla="*/ 0 w 2160774"/>
                <a:gd name="connsiteY4" fmla="*/ 1413241 h 2827202"/>
                <a:gd name="connsiteX0" fmla="*/ 0 w 2160774"/>
                <a:gd name="connsiteY0" fmla="*/ 1413241 h 2917665"/>
                <a:gd name="connsiteX1" fmla="*/ 1058779 w 2160774"/>
                <a:gd name="connsiteY1" fmla="*/ 1536 h 2917665"/>
                <a:gd name="connsiteX2" fmla="*/ 2160774 w 2160774"/>
                <a:gd name="connsiteY2" fmla="*/ 1640812 h 2917665"/>
                <a:gd name="connsiteX3" fmla="*/ 1058779 w 2160774"/>
                <a:gd name="connsiteY3" fmla="*/ 2824946 h 2917665"/>
                <a:gd name="connsiteX4" fmla="*/ 0 w 2160774"/>
                <a:gd name="connsiteY4" fmla="*/ 1413241 h 291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774" h="2917665">
                  <a:moveTo>
                    <a:pt x="0" y="1413241"/>
                  </a:moveTo>
                  <a:cubicBezTo>
                    <a:pt x="0" y="633578"/>
                    <a:pt x="698650" y="-36392"/>
                    <a:pt x="1058779" y="1536"/>
                  </a:cubicBezTo>
                  <a:cubicBezTo>
                    <a:pt x="1418908" y="39465"/>
                    <a:pt x="2160774" y="861149"/>
                    <a:pt x="2160774" y="1640812"/>
                  </a:cubicBezTo>
                  <a:cubicBezTo>
                    <a:pt x="2160774" y="2420475"/>
                    <a:pt x="1663795" y="3187978"/>
                    <a:pt x="1058779" y="2824946"/>
                  </a:cubicBezTo>
                  <a:cubicBezTo>
                    <a:pt x="453763" y="2461914"/>
                    <a:pt x="0" y="2192904"/>
                    <a:pt x="0" y="1413241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FC7C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16" name="Oval 6">
              <a:extLst>
                <a:ext uri="{FF2B5EF4-FFF2-40B4-BE49-F238E27FC236}">
                  <a16:creationId xmlns:a16="http://schemas.microsoft.com/office/drawing/2014/main" id="{574E69AF-3F94-40CF-A441-C42CDFEFEDC1}"/>
                </a:ext>
              </a:extLst>
            </p:cNvPr>
            <p:cNvSpPr/>
            <p:nvPr/>
          </p:nvSpPr>
          <p:spPr>
            <a:xfrm rot="13713765">
              <a:off x="10523072" y="6541848"/>
              <a:ext cx="380565" cy="572739"/>
            </a:xfrm>
            <a:custGeom>
              <a:avLst/>
              <a:gdLst>
                <a:gd name="connsiteX0" fmla="*/ 0 w 2117558"/>
                <a:gd name="connsiteY0" fmla="*/ 1411705 h 2823410"/>
                <a:gd name="connsiteX1" fmla="*/ 1058779 w 2117558"/>
                <a:gd name="connsiteY1" fmla="*/ 0 h 2823410"/>
                <a:gd name="connsiteX2" fmla="*/ 2117558 w 2117558"/>
                <a:gd name="connsiteY2" fmla="*/ 1411705 h 2823410"/>
                <a:gd name="connsiteX3" fmla="*/ 1058779 w 2117558"/>
                <a:gd name="connsiteY3" fmla="*/ 2823410 h 2823410"/>
                <a:gd name="connsiteX4" fmla="*/ 0 w 2117558"/>
                <a:gd name="connsiteY4" fmla="*/ 1411705 h 2823410"/>
                <a:gd name="connsiteX0" fmla="*/ 0 w 2117558"/>
                <a:gd name="connsiteY0" fmla="*/ 1411705 h 2923551"/>
                <a:gd name="connsiteX1" fmla="*/ 1058779 w 2117558"/>
                <a:gd name="connsiteY1" fmla="*/ 0 h 2923551"/>
                <a:gd name="connsiteX2" fmla="*/ 2117558 w 2117558"/>
                <a:gd name="connsiteY2" fmla="*/ 1411705 h 2923551"/>
                <a:gd name="connsiteX3" fmla="*/ 1058779 w 2117558"/>
                <a:gd name="connsiteY3" fmla="*/ 2823410 h 2923551"/>
                <a:gd name="connsiteX4" fmla="*/ 0 w 2117558"/>
                <a:gd name="connsiteY4" fmla="*/ 1411705 h 2923551"/>
                <a:gd name="connsiteX0" fmla="*/ 0 w 2117558"/>
                <a:gd name="connsiteY0" fmla="*/ 1580565 h 3092411"/>
                <a:gd name="connsiteX1" fmla="*/ 1058779 w 2117558"/>
                <a:gd name="connsiteY1" fmla="*/ 168860 h 3092411"/>
                <a:gd name="connsiteX2" fmla="*/ 2117558 w 2117558"/>
                <a:gd name="connsiteY2" fmla="*/ 1580565 h 3092411"/>
                <a:gd name="connsiteX3" fmla="*/ 1058779 w 2117558"/>
                <a:gd name="connsiteY3" fmla="*/ 2992270 h 3092411"/>
                <a:gd name="connsiteX4" fmla="*/ 0 w 2117558"/>
                <a:gd name="connsiteY4" fmla="*/ 1580565 h 3092411"/>
                <a:gd name="connsiteX0" fmla="*/ 0 w 2160774"/>
                <a:gd name="connsiteY0" fmla="*/ 1413241 h 2827202"/>
                <a:gd name="connsiteX1" fmla="*/ 1058779 w 2160774"/>
                <a:gd name="connsiteY1" fmla="*/ 1536 h 2827202"/>
                <a:gd name="connsiteX2" fmla="*/ 2160774 w 2160774"/>
                <a:gd name="connsiteY2" fmla="*/ 1640812 h 2827202"/>
                <a:gd name="connsiteX3" fmla="*/ 1058779 w 2160774"/>
                <a:gd name="connsiteY3" fmla="*/ 2824946 h 2827202"/>
                <a:gd name="connsiteX4" fmla="*/ 0 w 2160774"/>
                <a:gd name="connsiteY4" fmla="*/ 1413241 h 2827202"/>
                <a:gd name="connsiteX0" fmla="*/ 0 w 2160774"/>
                <a:gd name="connsiteY0" fmla="*/ 1413241 h 2917665"/>
                <a:gd name="connsiteX1" fmla="*/ 1058779 w 2160774"/>
                <a:gd name="connsiteY1" fmla="*/ 1536 h 2917665"/>
                <a:gd name="connsiteX2" fmla="*/ 2160774 w 2160774"/>
                <a:gd name="connsiteY2" fmla="*/ 1640812 h 2917665"/>
                <a:gd name="connsiteX3" fmla="*/ 1058779 w 2160774"/>
                <a:gd name="connsiteY3" fmla="*/ 2824946 h 2917665"/>
                <a:gd name="connsiteX4" fmla="*/ 0 w 2160774"/>
                <a:gd name="connsiteY4" fmla="*/ 1413241 h 291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774" h="2917665">
                  <a:moveTo>
                    <a:pt x="0" y="1413241"/>
                  </a:moveTo>
                  <a:cubicBezTo>
                    <a:pt x="0" y="633578"/>
                    <a:pt x="698650" y="-36392"/>
                    <a:pt x="1058779" y="1536"/>
                  </a:cubicBezTo>
                  <a:cubicBezTo>
                    <a:pt x="1418908" y="39465"/>
                    <a:pt x="2160774" y="861149"/>
                    <a:pt x="2160774" y="1640812"/>
                  </a:cubicBezTo>
                  <a:cubicBezTo>
                    <a:pt x="2160774" y="2420475"/>
                    <a:pt x="1663795" y="3187978"/>
                    <a:pt x="1058779" y="2824946"/>
                  </a:cubicBezTo>
                  <a:cubicBezTo>
                    <a:pt x="453763" y="2461914"/>
                    <a:pt x="0" y="2192904"/>
                    <a:pt x="0" y="1413241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CE0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17" name="Oval 6">
              <a:extLst>
                <a:ext uri="{FF2B5EF4-FFF2-40B4-BE49-F238E27FC236}">
                  <a16:creationId xmlns:a16="http://schemas.microsoft.com/office/drawing/2014/main" id="{E88F73D6-B0A0-49C9-9734-10F15F9B6649}"/>
                </a:ext>
              </a:extLst>
            </p:cNvPr>
            <p:cNvSpPr/>
            <p:nvPr/>
          </p:nvSpPr>
          <p:spPr>
            <a:xfrm rot="13713765">
              <a:off x="11359079" y="6409954"/>
              <a:ext cx="428995" cy="748160"/>
            </a:xfrm>
            <a:custGeom>
              <a:avLst/>
              <a:gdLst>
                <a:gd name="connsiteX0" fmla="*/ 0 w 2117558"/>
                <a:gd name="connsiteY0" fmla="*/ 1411705 h 2823410"/>
                <a:gd name="connsiteX1" fmla="*/ 1058779 w 2117558"/>
                <a:gd name="connsiteY1" fmla="*/ 0 h 2823410"/>
                <a:gd name="connsiteX2" fmla="*/ 2117558 w 2117558"/>
                <a:gd name="connsiteY2" fmla="*/ 1411705 h 2823410"/>
                <a:gd name="connsiteX3" fmla="*/ 1058779 w 2117558"/>
                <a:gd name="connsiteY3" fmla="*/ 2823410 h 2823410"/>
                <a:gd name="connsiteX4" fmla="*/ 0 w 2117558"/>
                <a:gd name="connsiteY4" fmla="*/ 1411705 h 2823410"/>
                <a:gd name="connsiteX0" fmla="*/ 0 w 2117558"/>
                <a:gd name="connsiteY0" fmla="*/ 1411705 h 2923551"/>
                <a:gd name="connsiteX1" fmla="*/ 1058779 w 2117558"/>
                <a:gd name="connsiteY1" fmla="*/ 0 h 2923551"/>
                <a:gd name="connsiteX2" fmla="*/ 2117558 w 2117558"/>
                <a:gd name="connsiteY2" fmla="*/ 1411705 h 2923551"/>
                <a:gd name="connsiteX3" fmla="*/ 1058779 w 2117558"/>
                <a:gd name="connsiteY3" fmla="*/ 2823410 h 2923551"/>
                <a:gd name="connsiteX4" fmla="*/ 0 w 2117558"/>
                <a:gd name="connsiteY4" fmla="*/ 1411705 h 2923551"/>
                <a:gd name="connsiteX0" fmla="*/ 0 w 2117558"/>
                <a:gd name="connsiteY0" fmla="*/ 1580565 h 3092411"/>
                <a:gd name="connsiteX1" fmla="*/ 1058779 w 2117558"/>
                <a:gd name="connsiteY1" fmla="*/ 168860 h 3092411"/>
                <a:gd name="connsiteX2" fmla="*/ 2117558 w 2117558"/>
                <a:gd name="connsiteY2" fmla="*/ 1580565 h 3092411"/>
                <a:gd name="connsiteX3" fmla="*/ 1058779 w 2117558"/>
                <a:gd name="connsiteY3" fmla="*/ 2992270 h 3092411"/>
                <a:gd name="connsiteX4" fmla="*/ 0 w 2117558"/>
                <a:gd name="connsiteY4" fmla="*/ 1580565 h 3092411"/>
                <a:gd name="connsiteX0" fmla="*/ 0 w 2160774"/>
                <a:gd name="connsiteY0" fmla="*/ 1413241 h 2827202"/>
                <a:gd name="connsiteX1" fmla="*/ 1058779 w 2160774"/>
                <a:gd name="connsiteY1" fmla="*/ 1536 h 2827202"/>
                <a:gd name="connsiteX2" fmla="*/ 2160774 w 2160774"/>
                <a:gd name="connsiteY2" fmla="*/ 1640812 h 2827202"/>
                <a:gd name="connsiteX3" fmla="*/ 1058779 w 2160774"/>
                <a:gd name="connsiteY3" fmla="*/ 2824946 h 2827202"/>
                <a:gd name="connsiteX4" fmla="*/ 0 w 2160774"/>
                <a:gd name="connsiteY4" fmla="*/ 1413241 h 2827202"/>
                <a:gd name="connsiteX0" fmla="*/ 0 w 2160774"/>
                <a:gd name="connsiteY0" fmla="*/ 1413241 h 2917665"/>
                <a:gd name="connsiteX1" fmla="*/ 1058779 w 2160774"/>
                <a:gd name="connsiteY1" fmla="*/ 1536 h 2917665"/>
                <a:gd name="connsiteX2" fmla="*/ 2160774 w 2160774"/>
                <a:gd name="connsiteY2" fmla="*/ 1640812 h 2917665"/>
                <a:gd name="connsiteX3" fmla="*/ 1058779 w 2160774"/>
                <a:gd name="connsiteY3" fmla="*/ 2824946 h 2917665"/>
                <a:gd name="connsiteX4" fmla="*/ 0 w 2160774"/>
                <a:gd name="connsiteY4" fmla="*/ 1413241 h 291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774" h="2917665">
                  <a:moveTo>
                    <a:pt x="0" y="1413241"/>
                  </a:moveTo>
                  <a:cubicBezTo>
                    <a:pt x="0" y="633578"/>
                    <a:pt x="698650" y="-36392"/>
                    <a:pt x="1058779" y="1536"/>
                  </a:cubicBezTo>
                  <a:cubicBezTo>
                    <a:pt x="1418908" y="39465"/>
                    <a:pt x="2160774" y="861149"/>
                    <a:pt x="2160774" y="1640812"/>
                  </a:cubicBezTo>
                  <a:cubicBezTo>
                    <a:pt x="2160774" y="2420475"/>
                    <a:pt x="1663795" y="3187978"/>
                    <a:pt x="1058779" y="2824946"/>
                  </a:cubicBezTo>
                  <a:cubicBezTo>
                    <a:pt x="453763" y="2461914"/>
                    <a:pt x="0" y="2192904"/>
                    <a:pt x="0" y="1413241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7400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</p:grpSp>
    </p:spTree>
    <p:extLst>
      <p:ext uri="{BB962C8B-B14F-4D97-AF65-F5344CB8AC3E}">
        <p14:creationId xmlns:p14="http://schemas.microsoft.com/office/powerpoint/2010/main" val="7319103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4F3DE8-0248-E2EB-E1AE-ECCFA3047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1857" cy="67056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F7DB42F-2360-1D75-EFA7-441190572F12}"/>
              </a:ext>
            </a:extLst>
          </p:cNvPr>
          <p:cNvCxnSpPr>
            <a:cxnSpLocks/>
          </p:cNvCxnSpPr>
          <p:nvPr/>
        </p:nvCxnSpPr>
        <p:spPr>
          <a:xfrm>
            <a:off x="4574438" y="3534855"/>
            <a:ext cx="1012089" cy="0"/>
          </a:xfrm>
          <a:prstGeom prst="line">
            <a:avLst/>
          </a:prstGeom>
          <a:ln w="57150">
            <a:solidFill>
              <a:srgbClr val="FC7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5187B7B-8FCC-84D6-CA47-1B1145DBB677}"/>
              </a:ext>
            </a:extLst>
          </p:cNvPr>
          <p:cNvCxnSpPr>
            <a:cxnSpLocks/>
          </p:cNvCxnSpPr>
          <p:nvPr/>
        </p:nvCxnSpPr>
        <p:spPr>
          <a:xfrm flipH="1">
            <a:off x="4427030" y="4685122"/>
            <a:ext cx="1159497" cy="1499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80C9200-DDEC-AD99-314C-93804F2D0F3A}"/>
              </a:ext>
            </a:extLst>
          </p:cNvPr>
          <p:cNvCxnSpPr>
            <a:cxnSpLocks/>
          </p:cNvCxnSpPr>
          <p:nvPr/>
        </p:nvCxnSpPr>
        <p:spPr>
          <a:xfrm flipH="1">
            <a:off x="4185501" y="2384589"/>
            <a:ext cx="1491399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CD2C39FC-8AFB-C24C-3CB1-8D5421851ED7}"/>
              </a:ext>
            </a:extLst>
          </p:cNvPr>
          <p:cNvCxnSpPr>
            <a:cxnSpLocks/>
          </p:cNvCxnSpPr>
          <p:nvPr/>
        </p:nvCxnSpPr>
        <p:spPr>
          <a:xfrm rot="10800000" flipV="1">
            <a:off x="3314701" y="1164308"/>
            <a:ext cx="2271827" cy="950241"/>
          </a:xfrm>
          <a:prstGeom prst="bentConnector3">
            <a:avLst>
              <a:gd name="adj1" fmla="val 43292"/>
            </a:avLst>
          </a:prstGeom>
          <a:ln w="57150">
            <a:solidFill>
              <a:schemeClr val="accent2">
                <a:lumMod val="20000"/>
                <a:lumOff val="8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94D62BF-6D6D-2FBA-9051-94ABD7150FF4}"/>
              </a:ext>
            </a:extLst>
          </p:cNvPr>
          <p:cNvSpPr txBox="1"/>
          <p:nvPr/>
        </p:nvSpPr>
        <p:spPr>
          <a:xfrm>
            <a:off x="4858306" y="484409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8</a:t>
            </a:r>
            <a:endParaRPr lang="en-ID" sz="40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0E54E6-F023-8622-3B9D-2B5B93A00CCC}"/>
              </a:ext>
            </a:extLst>
          </p:cNvPr>
          <p:cNvSpPr txBox="1"/>
          <p:nvPr/>
        </p:nvSpPr>
        <p:spPr>
          <a:xfrm>
            <a:off x="5080482" y="1720247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3</a:t>
            </a:r>
            <a:endParaRPr lang="en-ID" sz="4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094DF36-8745-EA77-A618-890EC086825E}"/>
              </a:ext>
            </a:extLst>
          </p:cNvPr>
          <p:cNvSpPr txBox="1"/>
          <p:nvPr/>
        </p:nvSpPr>
        <p:spPr>
          <a:xfrm>
            <a:off x="4931200" y="403708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4</a:t>
            </a:r>
            <a:endParaRPr lang="en-ID" sz="40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86BB02D-345D-324A-419B-CB83B62FB30B}"/>
              </a:ext>
            </a:extLst>
          </p:cNvPr>
          <p:cNvSpPr txBox="1"/>
          <p:nvPr/>
        </p:nvSpPr>
        <p:spPr>
          <a:xfrm>
            <a:off x="5153376" y="291087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3</a:t>
            </a:r>
            <a:endParaRPr lang="en-ID" sz="4000" b="1" dirty="0"/>
          </a:p>
        </p:txBody>
      </p:sp>
    </p:spTree>
    <p:extLst>
      <p:ext uri="{BB962C8B-B14F-4D97-AF65-F5344CB8AC3E}">
        <p14:creationId xmlns:p14="http://schemas.microsoft.com/office/powerpoint/2010/main" val="2384404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A85D22AB-1FA9-DC6D-9714-10D9BDCA63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" r="67"/>
          <a:stretch>
            <a:fillRect/>
          </a:stretch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8F11A65-8485-4BEB-9CEC-A53AD8B9EE79}"/>
              </a:ext>
            </a:extLst>
          </p:cNvPr>
          <p:cNvGrpSpPr/>
          <p:nvPr/>
        </p:nvGrpSpPr>
        <p:grpSpPr>
          <a:xfrm>
            <a:off x="1174478" y="759520"/>
            <a:ext cx="5235261" cy="5242768"/>
            <a:chOff x="1174478" y="759520"/>
            <a:chExt cx="5235261" cy="5242768"/>
          </a:xfrm>
        </p:grpSpPr>
        <p:sp>
          <p:nvSpPr>
            <p:cNvPr id="4" name="Right Triangle 5">
              <a:extLst>
                <a:ext uri="{FF2B5EF4-FFF2-40B4-BE49-F238E27FC236}">
                  <a16:creationId xmlns:a16="http://schemas.microsoft.com/office/drawing/2014/main" id="{2DB77AE4-880D-42EA-ABC3-3147A266800F}"/>
                </a:ext>
              </a:extLst>
            </p:cNvPr>
            <p:cNvSpPr/>
            <p:nvPr/>
          </p:nvSpPr>
          <p:spPr>
            <a:xfrm rot="3313979" flipH="1" flipV="1">
              <a:off x="3960356" y="5015767"/>
              <a:ext cx="625757" cy="1347285"/>
            </a:xfrm>
            <a:custGeom>
              <a:avLst/>
              <a:gdLst>
                <a:gd name="connsiteX0" fmla="*/ 0 w 5293989"/>
                <a:gd name="connsiteY0" fmla="*/ 3889267 h 3889267"/>
                <a:gd name="connsiteX1" fmla="*/ 0 w 5293989"/>
                <a:gd name="connsiteY1" fmla="*/ 0 h 3889267"/>
                <a:gd name="connsiteX2" fmla="*/ 5293989 w 5293989"/>
                <a:gd name="connsiteY2" fmla="*/ 3889267 h 3889267"/>
                <a:gd name="connsiteX3" fmla="*/ 0 w 5293989"/>
                <a:gd name="connsiteY3" fmla="*/ 3889267 h 3889267"/>
                <a:gd name="connsiteX0" fmla="*/ 0 w 5293989"/>
                <a:gd name="connsiteY0" fmla="*/ 3944710 h 3944710"/>
                <a:gd name="connsiteX1" fmla="*/ 663074 w 5293989"/>
                <a:gd name="connsiteY1" fmla="*/ 0 h 3944710"/>
                <a:gd name="connsiteX2" fmla="*/ 5293989 w 5293989"/>
                <a:gd name="connsiteY2" fmla="*/ 3944710 h 3944710"/>
                <a:gd name="connsiteX3" fmla="*/ 0 w 5293989"/>
                <a:gd name="connsiteY3" fmla="*/ 3944710 h 3944710"/>
                <a:gd name="connsiteX0" fmla="*/ 0 w 4947067"/>
                <a:gd name="connsiteY0" fmla="*/ 3865350 h 3944710"/>
                <a:gd name="connsiteX1" fmla="*/ 316152 w 4947067"/>
                <a:gd name="connsiteY1" fmla="*/ 0 h 3944710"/>
                <a:gd name="connsiteX2" fmla="*/ 4947067 w 4947067"/>
                <a:gd name="connsiteY2" fmla="*/ 3944710 h 3944710"/>
                <a:gd name="connsiteX3" fmla="*/ 0 w 4947067"/>
                <a:gd name="connsiteY3" fmla="*/ 3865350 h 394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7067" h="3944710">
                  <a:moveTo>
                    <a:pt x="0" y="3865350"/>
                  </a:moveTo>
                  <a:lnTo>
                    <a:pt x="316152" y="0"/>
                  </a:lnTo>
                  <a:lnTo>
                    <a:pt x="4947067" y="3944710"/>
                  </a:lnTo>
                  <a:lnTo>
                    <a:pt x="0" y="3865350"/>
                  </a:lnTo>
                  <a:close/>
                </a:path>
              </a:pathLst>
            </a:custGeom>
            <a:solidFill>
              <a:srgbClr val="EAAE4E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A7E7915-0E6A-4CCF-83FB-6F8845C1F0C9}"/>
                </a:ext>
              </a:extLst>
            </p:cNvPr>
            <p:cNvGrpSpPr/>
            <p:nvPr/>
          </p:nvGrpSpPr>
          <p:grpSpPr>
            <a:xfrm>
              <a:off x="1174478" y="759520"/>
              <a:ext cx="5235261" cy="2341290"/>
              <a:chOff x="1174478" y="759520"/>
              <a:chExt cx="5235261" cy="2341290"/>
            </a:xfrm>
          </p:grpSpPr>
          <p:sp>
            <p:nvSpPr>
              <p:cNvPr id="3" name="Right Triangle 5">
                <a:extLst>
                  <a:ext uri="{FF2B5EF4-FFF2-40B4-BE49-F238E27FC236}">
                    <a16:creationId xmlns:a16="http://schemas.microsoft.com/office/drawing/2014/main" id="{E31E86B9-AFB3-4BFB-8C2E-C8A55D9600E3}"/>
                  </a:ext>
                </a:extLst>
              </p:cNvPr>
              <p:cNvSpPr/>
              <p:nvPr/>
            </p:nvSpPr>
            <p:spPr>
              <a:xfrm rot="10800000" flipH="1" flipV="1">
                <a:off x="1174478" y="759520"/>
                <a:ext cx="5235261" cy="2341290"/>
              </a:xfrm>
              <a:custGeom>
                <a:avLst/>
                <a:gdLst>
                  <a:gd name="connsiteX0" fmla="*/ 0 w 5293989"/>
                  <a:gd name="connsiteY0" fmla="*/ 3889267 h 3889267"/>
                  <a:gd name="connsiteX1" fmla="*/ 0 w 5293989"/>
                  <a:gd name="connsiteY1" fmla="*/ 0 h 3889267"/>
                  <a:gd name="connsiteX2" fmla="*/ 5293989 w 5293989"/>
                  <a:gd name="connsiteY2" fmla="*/ 3889267 h 3889267"/>
                  <a:gd name="connsiteX3" fmla="*/ 0 w 5293989"/>
                  <a:gd name="connsiteY3" fmla="*/ 3889267 h 3889267"/>
                  <a:gd name="connsiteX0" fmla="*/ 0 w 5293989"/>
                  <a:gd name="connsiteY0" fmla="*/ 3944710 h 3944710"/>
                  <a:gd name="connsiteX1" fmla="*/ 663074 w 5293989"/>
                  <a:gd name="connsiteY1" fmla="*/ 0 h 3944710"/>
                  <a:gd name="connsiteX2" fmla="*/ 5293989 w 5293989"/>
                  <a:gd name="connsiteY2" fmla="*/ 3944710 h 3944710"/>
                  <a:gd name="connsiteX3" fmla="*/ 0 w 5293989"/>
                  <a:gd name="connsiteY3" fmla="*/ 3944710 h 3944710"/>
                  <a:gd name="connsiteX0" fmla="*/ 0 w 4947067"/>
                  <a:gd name="connsiteY0" fmla="*/ 3865350 h 3944710"/>
                  <a:gd name="connsiteX1" fmla="*/ 316152 w 4947067"/>
                  <a:gd name="connsiteY1" fmla="*/ 0 h 3944710"/>
                  <a:gd name="connsiteX2" fmla="*/ 4947067 w 4947067"/>
                  <a:gd name="connsiteY2" fmla="*/ 3944710 h 3944710"/>
                  <a:gd name="connsiteX3" fmla="*/ 0 w 4947067"/>
                  <a:gd name="connsiteY3" fmla="*/ 3865350 h 394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7067" h="3944710">
                    <a:moveTo>
                      <a:pt x="0" y="3865350"/>
                    </a:moveTo>
                    <a:lnTo>
                      <a:pt x="316152" y="0"/>
                    </a:lnTo>
                    <a:lnTo>
                      <a:pt x="4947067" y="3944710"/>
                    </a:lnTo>
                    <a:lnTo>
                      <a:pt x="0" y="3865350"/>
                    </a:lnTo>
                    <a:close/>
                  </a:path>
                </a:pathLst>
              </a:custGeom>
              <a:solidFill>
                <a:srgbClr val="7400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4A8BD5C-6F93-4FC8-8D33-532985825094}"/>
                  </a:ext>
                </a:extLst>
              </p:cNvPr>
              <p:cNvSpPr txBox="1"/>
              <p:nvPr/>
            </p:nvSpPr>
            <p:spPr>
              <a:xfrm>
                <a:off x="1747729" y="1939126"/>
                <a:ext cx="275686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D" sz="2800" dirty="0">
                    <a:solidFill>
                      <a:schemeClr val="bg1"/>
                    </a:solidFill>
                    <a:latin typeface="Roboto Black" panose="02000000000000000000" pitchFamily="2" charset="0"/>
                    <a:ea typeface="Roboto Black" panose="02000000000000000000" pitchFamily="2" charset="0"/>
                  </a:rPr>
                  <a:t>TOPIK</a:t>
                </a:r>
              </a:p>
              <a:p>
                <a:r>
                  <a:rPr lang="en-ID" sz="2800" dirty="0">
                    <a:solidFill>
                      <a:schemeClr val="bg1"/>
                    </a:solidFill>
                    <a:latin typeface="Roboto Black" panose="02000000000000000000" pitchFamily="2" charset="0"/>
                    <a:ea typeface="Roboto Black" panose="02000000000000000000" pitchFamily="2" charset="0"/>
                  </a:rPr>
                  <a:t>PANCA CINTA</a:t>
                </a:r>
                <a:endParaRPr lang="en-ID" sz="105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endParaRPr>
              </a:p>
            </p:txBody>
          </p:sp>
        </p:grp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DDA8E8B-5148-4BC7-8C1E-E5DA741DDE9E}"/>
              </a:ext>
            </a:extLst>
          </p:cNvPr>
          <p:cNvSpPr/>
          <p:nvPr/>
        </p:nvSpPr>
        <p:spPr>
          <a:xfrm>
            <a:off x="7843310" y="1436503"/>
            <a:ext cx="3979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noProof="1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Cinta Allah dan Rasul-Nya</a:t>
            </a:r>
            <a:endParaRPr lang="en-ID" sz="28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C47372-CA55-4FCD-BDAA-132888FA8BB7}"/>
              </a:ext>
            </a:extLst>
          </p:cNvPr>
          <p:cNvSpPr/>
          <p:nvPr/>
        </p:nvSpPr>
        <p:spPr>
          <a:xfrm>
            <a:off x="7843310" y="2387045"/>
            <a:ext cx="3846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noProof="1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Cinta Ilmu</a:t>
            </a:r>
            <a:endParaRPr lang="en-ID" sz="28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474DFE-04EA-46C5-BC85-1C87EC2AA426}"/>
              </a:ext>
            </a:extLst>
          </p:cNvPr>
          <p:cNvSpPr/>
          <p:nvPr/>
        </p:nvSpPr>
        <p:spPr>
          <a:xfrm>
            <a:off x="7843310" y="3369490"/>
            <a:ext cx="3979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noProof="1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Cinta Lingkungan</a:t>
            </a:r>
            <a:endParaRPr lang="en-ID" sz="28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31DF61-4D1F-4215-BA09-9EC8C9ACEA00}"/>
              </a:ext>
            </a:extLst>
          </p:cNvPr>
          <p:cNvSpPr txBox="1"/>
          <p:nvPr/>
        </p:nvSpPr>
        <p:spPr>
          <a:xfrm>
            <a:off x="5942758" y="1313392"/>
            <a:ext cx="1543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1</a:t>
            </a:r>
            <a:endParaRPr lang="en-ID" sz="24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ABB4E0-84FB-4C96-9E25-8C53E9AE7183}"/>
              </a:ext>
            </a:extLst>
          </p:cNvPr>
          <p:cNvSpPr txBox="1"/>
          <p:nvPr/>
        </p:nvSpPr>
        <p:spPr>
          <a:xfrm>
            <a:off x="4399201" y="2282019"/>
            <a:ext cx="3087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2</a:t>
            </a:r>
            <a:endParaRPr lang="en-ID" sz="24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D121D2-437A-440F-9CA3-93852A65BB75}"/>
              </a:ext>
            </a:extLst>
          </p:cNvPr>
          <p:cNvSpPr txBox="1"/>
          <p:nvPr/>
        </p:nvSpPr>
        <p:spPr>
          <a:xfrm>
            <a:off x="4399201" y="3250646"/>
            <a:ext cx="3087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3</a:t>
            </a:r>
            <a:endParaRPr lang="en-ID" sz="24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D560BD-BA16-4B49-ADA3-3F4629E9E91E}"/>
              </a:ext>
            </a:extLst>
          </p:cNvPr>
          <p:cNvSpPr txBox="1"/>
          <p:nvPr/>
        </p:nvSpPr>
        <p:spPr>
          <a:xfrm>
            <a:off x="4399201" y="4219273"/>
            <a:ext cx="3087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4</a:t>
            </a:r>
            <a:endParaRPr lang="en-ID" sz="24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7AB3D8-2C90-481F-BB2F-686959D9D216}"/>
              </a:ext>
            </a:extLst>
          </p:cNvPr>
          <p:cNvSpPr/>
          <p:nvPr/>
        </p:nvSpPr>
        <p:spPr>
          <a:xfrm>
            <a:off x="7843310" y="4300209"/>
            <a:ext cx="39797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noProof="1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Cinta Diri dan Sesama Manusia</a:t>
            </a:r>
            <a:endParaRPr lang="en-ID" sz="28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7F8244C-E6FC-4B34-9B13-3E6DFC44E024}"/>
              </a:ext>
            </a:extLst>
          </p:cNvPr>
          <p:cNvSpPr txBox="1"/>
          <p:nvPr/>
        </p:nvSpPr>
        <p:spPr>
          <a:xfrm>
            <a:off x="4399201" y="5187900"/>
            <a:ext cx="3087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5</a:t>
            </a:r>
            <a:endParaRPr lang="en-ID" sz="24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105CD3D-FC06-4459-A928-FEE9A428DC97}"/>
              </a:ext>
            </a:extLst>
          </p:cNvPr>
          <p:cNvSpPr/>
          <p:nvPr/>
        </p:nvSpPr>
        <p:spPr>
          <a:xfrm>
            <a:off x="7843310" y="5311010"/>
            <a:ext cx="3979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noProof="1"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Cinta Tanah Air</a:t>
            </a:r>
            <a:endParaRPr lang="en-ID" sz="2800" dirty="0"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D55690-3AE9-4807-64EC-DE8B142F4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49" y="226646"/>
            <a:ext cx="1080463" cy="10275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1F7F7A-BF23-4783-4493-709048BC283D}"/>
              </a:ext>
            </a:extLst>
          </p:cNvPr>
          <p:cNvSpPr/>
          <p:nvPr/>
        </p:nvSpPr>
        <p:spPr>
          <a:xfrm>
            <a:off x="6559630" y="398992"/>
            <a:ext cx="5130236" cy="914400"/>
          </a:xfrm>
          <a:prstGeom prst="rect">
            <a:avLst/>
          </a:prstGeom>
          <a:solidFill>
            <a:srgbClr val="74002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90F31-C6D1-72DD-20F2-2D614812F5E3}"/>
              </a:ext>
            </a:extLst>
          </p:cNvPr>
          <p:cNvSpPr txBox="1"/>
          <p:nvPr/>
        </p:nvSpPr>
        <p:spPr>
          <a:xfrm>
            <a:off x="6559630" y="598246"/>
            <a:ext cx="5117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 PINTU GERBANG INTEGRASI KBC</a:t>
            </a:r>
          </a:p>
        </p:txBody>
      </p:sp>
    </p:spTree>
    <p:extLst>
      <p:ext uri="{BB962C8B-B14F-4D97-AF65-F5344CB8AC3E}">
        <p14:creationId xmlns:p14="http://schemas.microsoft.com/office/powerpoint/2010/main" val="14804672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:a16="http://schemas.microsoft.com/office/drawing/2014/main" id="{7FEAFE24-7CB7-4DB0-94AF-0025BFF0ABD7}"/>
              </a:ext>
            </a:extLst>
          </p:cNvPr>
          <p:cNvSpPr txBox="1">
            <a:spLocks/>
          </p:cNvSpPr>
          <p:nvPr/>
        </p:nvSpPr>
        <p:spPr>
          <a:xfrm>
            <a:off x="286594" y="149224"/>
            <a:ext cx="8832307" cy="191339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ID" sz="2400" dirty="0" err="1"/>
              <a:t>Implementasi</a:t>
            </a:r>
            <a:r>
              <a:rPr lang="en-ID" sz="2400" dirty="0"/>
              <a:t> KBC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kegiatan</a:t>
            </a:r>
            <a:r>
              <a:rPr lang="en-ID" sz="2400" dirty="0"/>
              <a:t> </a:t>
            </a:r>
            <a:r>
              <a:rPr lang="en-ID" sz="2400" dirty="0" err="1"/>
              <a:t>intrakurikuler</a:t>
            </a:r>
            <a:r>
              <a:rPr lang="en-ID" sz="2400" dirty="0"/>
              <a:t>: </a:t>
            </a:r>
            <a:r>
              <a:rPr lang="en-ID" sz="2400" dirty="0" err="1"/>
              <a:t>mengintegrasikan</a:t>
            </a:r>
            <a:r>
              <a:rPr lang="en-ID" sz="2400" dirty="0"/>
              <a:t> </a:t>
            </a:r>
            <a:r>
              <a:rPr lang="en-ID" sz="2400" dirty="0" err="1"/>
              <a:t>Panca</a:t>
            </a:r>
            <a:r>
              <a:rPr lang="en-ID" sz="2400" dirty="0"/>
              <a:t> Cinta </a:t>
            </a:r>
            <a:r>
              <a:rPr lang="en-ID" sz="2400" dirty="0" err="1"/>
              <a:t>ke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mata</a:t>
            </a:r>
            <a:r>
              <a:rPr lang="en-ID" sz="2400" dirty="0"/>
              <a:t> </a:t>
            </a:r>
            <a:r>
              <a:rPr lang="en-ID" sz="2400" dirty="0" err="1"/>
              <a:t>pelajaran</a:t>
            </a:r>
            <a:r>
              <a:rPr lang="en-ID" sz="2400" dirty="0"/>
              <a:t> yang </a:t>
            </a:r>
            <a:r>
              <a:rPr lang="en-ID" sz="2400" dirty="0" err="1"/>
              <a:t>ada</a:t>
            </a:r>
            <a:r>
              <a:rPr lang="en-ID" sz="2400" dirty="0"/>
              <a:t>. Guru </a:t>
            </a:r>
            <a:r>
              <a:rPr lang="en-ID" sz="2400" dirty="0" err="1"/>
              <a:t>berperan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b="1" dirty="0" err="1"/>
              <a:t>fasilitator</a:t>
            </a:r>
            <a:r>
              <a:rPr lang="en-ID" sz="2400" dirty="0"/>
              <a:t> yang </a:t>
            </a:r>
            <a:r>
              <a:rPr lang="en-ID" sz="2400" dirty="0" err="1"/>
              <a:t>menghubungkan</a:t>
            </a:r>
            <a:r>
              <a:rPr lang="en-ID" sz="2400" dirty="0"/>
              <a:t> </a:t>
            </a:r>
            <a:r>
              <a:rPr lang="en-ID" sz="2400" dirty="0" err="1"/>
              <a:t>materi</a:t>
            </a:r>
            <a:r>
              <a:rPr lang="en-ID" sz="2400" dirty="0"/>
              <a:t> ajar </a:t>
            </a:r>
            <a:r>
              <a:rPr lang="en-ID" sz="2400" dirty="0" err="1"/>
              <a:t>dengan</a:t>
            </a:r>
            <a:r>
              <a:rPr lang="en-ID" sz="2400" dirty="0"/>
              <a:t> salah </a:t>
            </a:r>
            <a:r>
              <a:rPr lang="en-ID" sz="2400" dirty="0" err="1"/>
              <a:t>satu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beberapa</a:t>
            </a:r>
            <a:r>
              <a:rPr lang="en-ID" sz="2400" dirty="0"/>
              <a:t> </a:t>
            </a:r>
            <a:r>
              <a:rPr lang="en-ID" sz="2400" dirty="0" err="1"/>
              <a:t>topik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Panca</a:t>
            </a:r>
            <a:r>
              <a:rPr lang="en-ID" sz="2400" dirty="0"/>
              <a:t> Cinta KBC </a:t>
            </a:r>
            <a:r>
              <a:rPr lang="en-ID" sz="2400" dirty="0" err="1"/>
              <a:t>melalui</a:t>
            </a:r>
            <a:r>
              <a:rPr lang="en-ID" sz="2400" dirty="0"/>
              <a:t>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FE0B0FC-8EA1-4FE5-9B24-F4F6E917650E}"/>
              </a:ext>
            </a:extLst>
          </p:cNvPr>
          <p:cNvGrpSpPr/>
          <p:nvPr/>
        </p:nvGrpSpPr>
        <p:grpSpPr>
          <a:xfrm>
            <a:off x="342900" y="2248847"/>
            <a:ext cx="3173186" cy="3077028"/>
            <a:chOff x="342900" y="2209800"/>
            <a:chExt cx="2514600" cy="2438400"/>
          </a:xfrm>
        </p:grpSpPr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CA117D53-F6E3-464E-88AE-718E63F9F37B}"/>
                </a:ext>
              </a:extLst>
            </p:cNvPr>
            <p:cNvSpPr/>
            <p:nvPr/>
          </p:nvSpPr>
          <p:spPr>
            <a:xfrm>
              <a:off x="342900" y="2209800"/>
              <a:ext cx="2514600" cy="2438400"/>
            </a:xfrm>
            <a:prstGeom prst="flowChartConnector">
              <a:avLst/>
            </a:prstGeom>
            <a:solidFill>
              <a:srgbClr val="EAAE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BFA0AC2-ACE5-479B-B756-DADDC9ED1025}"/>
                </a:ext>
              </a:extLst>
            </p:cNvPr>
            <p:cNvSpPr txBox="1"/>
            <p:nvPr/>
          </p:nvSpPr>
          <p:spPr>
            <a:xfrm>
              <a:off x="502915" y="2215853"/>
              <a:ext cx="702759" cy="1048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800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1</a:t>
              </a:r>
              <a:endParaRPr lang="en-ID" sz="40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3E7889A-F21E-4BE4-8BE3-7EC677793C47}"/>
              </a:ext>
            </a:extLst>
          </p:cNvPr>
          <p:cNvGrpSpPr/>
          <p:nvPr/>
        </p:nvGrpSpPr>
        <p:grpSpPr>
          <a:xfrm>
            <a:off x="4080210" y="1777452"/>
            <a:ext cx="3751262" cy="3698876"/>
            <a:chOff x="4220369" y="1549399"/>
            <a:chExt cx="3751262" cy="3698876"/>
          </a:xfrm>
        </p:grpSpPr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949091C7-B62C-43DE-87A2-2AEF72B558A5}"/>
                </a:ext>
              </a:extLst>
            </p:cNvPr>
            <p:cNvSpPr/>
            <p:nvPr/>
          </p:nvSpPr>
          <p:spPr>
            <a:xfrm>
              <a:off x="4220369" y="1609725"/>
              <a:ext cx="3751262" cy="3638550"/>
            </a:xfrm>
            <a:prstGeom prst="flowChartConnector">
              <a:avLst/>
            </a:prstGeom>
            <a:solidFill>
              <a:srgbClr val="FC7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DC1D990-73DB-41D9-B651-37280AF1F265}"/>
                </a:ext>
              </a:extLst>
            </p:cNvPr>
            <p:cNvSpPr txBox="1"/>
            <p:nvPr/>
          </p:nvSpPr>
          <p:spPr>
            <a:xfrm>
              <a:off x="4641561" y="1549399"/>
              <a:ext cx="702759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1380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2</a:t>
              </a:r>
              <a:endParaRPr lang="en-ID" sz="40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E01E2-376A-4385-A82D-0B1A2BEE8FF6}"/>
              </a:ext>
            </a:extLst>
          </p:cNvPr>
          <p:cNvGrpSpPr/>
          <p:nvPr/>
        </p:nvGrpSpPr>
        <p:grpSpPr>
          <a:xfrm>
            <a:off x="8402984" y="631126"/>
            <a:ext cx="5852360" cy="5705476"/>
            <a:chOff x="9334500" y="576262"/>
            <a:chExt cx="5852360" cy="5705476"/>
          </a:xfrm>
        </p:grpSpPr>
        <p:sp>
          <p:nvSpPr>
            <p:cNvPr id="8" name="Flowchart: Connector 7">
              <a:extLst>
                <a:ext uri="{FF2B5EF4-FFF2-40B4-BE49-F238E27FC236}">
                  <a16:creationId xmlns:a16="http://schemas.microsoft.com/office/drawing/2014/main" id="{B149B1E3-B96F-4825-B969-0ECED698A226}"/>
                </a:ext>
              </a:extLst>
            </p:cNvPr>
            <p:cNvSpPr/>
            <p:nvPr/>
          </p:nvSpPr>
          <p:spPr>
            <a:xfrm>
              <a:off x="9334500" y="576262"/>
              <a:ext cx="5852360" cy="5705476"/>
            </a:xfrm>
            <a:prstGeom prst="flowChartConnector">
              <a:avLst/>
            </a:prstGeom>
            <a:solidFill>
              <a:srgbClr val="7400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18A56B0-27A0-4BB7-A6CE-69AF757B82B9}"/>
                </a:ext>
              </a:extLst>
            </p:cNvPr>
            <p:cNvSpPr txBox="1"/>
            <p:nvPr/>
          </p:nvSpPr>
          <p:spPr>
            <a:xfrm>
              <a:off x="10129548" y="600074"/>
              <a:ext cx="70275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16600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3</a:t>
              </a:r>
              <a:endParaRPr lang="en-ID" sz="40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A636C0D-C6C6-4526-A0C8-51CBA9282B37}"/>
              </a:ext>
            </a:extLst>
          </p:cNvPr>
          <p:cNvSpPr/>
          <p:nvPr/>
        </p:nvSpPr>
        <p:spPr>
          <a:xfrm>
            <a:off x="742516" y="3475371"/>
            <a:ext cx="24301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b="1" noProof="1">
                <a:solidFill>
                  <a:schemeClr val="bg1"/>
                </a:solidFill>
                <a:latin typeface="Franklin Gothic Book" panose="020B0503020102020204" pitchFamily="34" charset="0"/>
              </a:rPr>
              <a:t>Perencanaan</a:t>
            </a:r>
            <a:endParaRPr lang="en-ID" sz="2800" b="1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21D9A5-F3EB-401B-B6E7-A6094186A8C9}"/>
              </a:ext>
            </a:extLst>
          </p:cNvPr>
          <p:cNvSpPr/>
          <p:nvPr/>
        </p:nvSpPr>
        <p:spPr>
          <a:xfrm>
            <a:off x="4592708" y="3656454"/>
            <a:ext cx="2686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b="1" noProof="1">
                <a:solidFill>
                  <a:schemeClr val="bg1"/>
                </a:solidFill>
                <a:latin typeface="Franklin Gothic Book" panose="020B0503020102020204" pitchFamily="34" charset="0"/>
              </a:rPr>
              <a:t>Pelaksanaan</a:t>
            </a:r>
            <a:endParaRPr lang="en-ID" sz="2800" b="1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E5C4DC-A366-4D48-B7C7-3C84E4506BEC}"/>
              </a:ext>
            </a:extLst>
          </p:cNvPr>
          <p:cNvSpPr/>
          <p:nvPr/>
        </p:nvSpPr>
        <p:spPr>
          <a:xfrm>
            <a:off x="8804615" y="2826562"/>
            <a:ext cx="28339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b="1" noProof="1">
                <a:solidFill>
                  <a:schemeClr val="bg1"/>
                </a:solidFill>
                <a:latin typeface="Franklin Gothic Book" panose="020B0503020102020204" pitchFamily="34" charset="0"/>
              </a:rPr>
              <a:t>Evaluasi yang Sistematis</a:t>
            </a:r>
            <a:endParaRPr lang="en-ID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4496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BAB24-739C-0880-77D2-F01A7F7FA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7EFF2BAE-F479-E657-224A-5075F6EF9241}"/>
              </a:ext>
            </a:extLst>
          </p:cNvPr>
          <p:cNvSpPr/>
          <p:nvPr/>
        </p:nvSpPr>
        <p:spPr>
          <a:xfrm>
            <a:off x="762000" y="1644531"/>
            <a:ext cx="10938933" cy="684417"/>
          </a:xfrm>
          <a:custGeom>
            <a:avLst/>
            <a:gdLst/>
            <a:ahLst/>
            <a:cxnLst/>
            <a:rect l="l" t="t" r="r" b="b"/>
            <a:pathLst>
              <a:path w="7406005" h="521335">
                <a:moveTo>
                  <a:pt x="7145249" y="520740"/>
                </a:moveTo>
                <a:lnTo>
                  <a:pt x="260364" y="520740"/>
                </a:lnTo>
                <a:lnTo>
                  <a:pt x="213568" y="516546"/>
                </a:lnTo>
                <a:lnTo>
                  <a:pt x="169518" y="504451"/>
                </a:lnTo>
                <a:lnTo>
                  <a:pt x="128956" y="485193"/>
                </a:lnTo>
                <a:lnTo>
                  <a:pt x="92617" y="459505"/>
                </a:lnTo>
                <a:lnTo>
                  <a:pt x="61235" y="428124"/>
                </a:lnTo>
                <a:lnTo>
                  <a:pt x="35548" y="391784"/>
                </a:lnTo>
                <a:lnTo>
                  <a:pt x="16289" y="351222"/>
                </a:lnTo>
                <a:lnTo>
                  <a:pt x="4194" y="307172"/>
                </a:lnTo>
                <a:lnTo>
                  <a:pt x="0" y="260371"/>
                </a:lnTo>
                <a:lnTo>
                  <a:pt x="4194" y="213568"/>
                </a:lnTo>
                <a:lnTo>
                  <a:pt x="16289" y="169518"/>
                </a:lnTo>
                <a:lnTo>
                  <a:pt x="35548" y="128956"/>
                </a:lnTo>
                <a:lnTo>
                  <a:pt x="61235" y="92617"/>
                </a:lnTo>
                <a:lnTo>
                  <a:pt x="92617" y="61235"/>
                </a:lnTo>
                <a:lnTo>
                  <a:pt x="128956" y="35548"/>
                </a:lnTo>
                <a:lnTo>
                  <a:pt x="169518" y="16289"/>
                </a:lnTo>
                <a:lnTo>
                  <a:pt x="213568" y="4194"/>
                </a:lnTo>
                <a:lnTo>
                  <a:pt x="260370" y="0"/>
                </a:lnTo>
                <a:lnTo>
                  <a:pt x="7145243" y="0"/>
                </a:lnTo>
                <a:lnTo>
                  <a:pt x="7192045" y="4194"/>
                </a:lnTo>
                <a:lnTo>
                  <a:pt x="7236094" y="16289"/>
                </a:lnTo>
                <a:lnTo>
                  <a:pt x="7276657" y="35548"/>
                </a:lnTo>
                <a:lnTo>
                  <a:pt x="7312996" y="61235"/>
                </a:lnTo>
                <a:lnTo>
                  <a:pt x="7344378" y="92617"/>
                </a:lnTo>
                <a:lnTo>
                  <a:pt x="7370065" y="128956"/>
                </a:lnTo>
                <a:lnTo>
                  <a:pt x="7389324" y="169518"/>
                </a:lnTo>
                <a:lnTo>
                  <a:pt x="7401419" y="213568"/>
                </a:lnTo>
                <a:lnTo>
                  <a:pt x="7405614" y="260370"/>
                </a:lnTo>
                <a:lnTo>
                  <a:pt x="7401419" y="307172"/>
                </a:lnTo>
                <a:lnTo>
                  <a:pt x="7389324" y="351222"/>
                </a:lnTo>
                <a:lnTo>
                  <a:pt x="7370065" y="391784"/>
                </a:lnTo>
                <a:lnTo>
                  <a:pt x="7344378" y="428124"/>
                </a:lnTo>
                <a:lnTo>
                  <a:pt x="7312996" y="459505"/>
                </a:lnTo>
                <a:lnTo>
                  <a:pt x="7276657" y="485193"/>
                </a:lnTo>
                <a:lnTo>
                  <a:pt x="7236094" y="504451"/>
                </a:lnTo>
                <a:lnTo>
                  <a:pt x="7192045" y="516546"/>
                </a:lnTo>
                <a:lnTo>
                  <a:pt x="7145249" y="520740"/>
                </a:lnTo>
                <a:close/>
              </a:path>
            </a:pathLst>
          </a:custGeom>
          <a:solidFill>
            <a:srgbClr val="036116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3" name="object 11">
            <a:extLst>
              <a:ext uri="{FF2B5EF4-FFF2-40B4-BE49-F238E27FC236}">
                <a16:creationId xmlns:a16="http://schemas.microsoft.com/office/drawing/2014/main" id="{7430674E-3810-5427-EE38-15295885FCB6}"/>
              </a:ext>
            </a:extLst>
          </p:cNvPr>
          <p:cNvSpPr txBox="1"/>
          <p:nvPr/>
        </p:nvSpPr>
        <p:spPr>
          <a:xfrm>
            <a:off x="1245717" y="1788929"/>
            <a:ext cx="10455216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spc="9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Mengapresiasi</a:t>
            </a:r>
            <a:r>
              <a:rPr sz="2400" b="1" spc="-1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9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Nilai</a:t>
            </a:r>
            <a:r>
              <a:rPr sz="2400" b="1" spc="-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7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Cinta</a:t>
            </a:r>
            <a:r>
              <a:rPr sz="2400" b="1" spc="-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9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sz="2400" b="1" spc="-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5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Setiap</a:t>
            </a:r>
            <a:r>
              <a:rPr sz="2400" b="1" spc="-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8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Langkah</a:t>
            </a:r>
            <a:r>
              <a:rPr sz="2400" b="1" spc="-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8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</a:t>
            </a:r>
            <a:r>
              <a:rPr sz="2400" b="1" spc="-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Madrasah</a:t>
            </a:r>
            <a:endParaRPr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17A474C1-74BD-C2C4-EAF2-DD578EE0D1BD}"/>
              </a:ext>
            </a:extLst>
          </p:cNvPr>
          <p:cNvGrpSpPr/>
          <p:nvPr/>
        </p:nvGrpSpPr>
        <p:grpSpPr>
          <a:xfrm>
            <a:off x="914400" y="2836858"/>
            <a:ext cx="381000" cy="381000"/>
            <a:chOff x="1169769" y="5204323"/>
            <a:chExt cx="381000" cy="381000"/>
          </a:xfrm>
        </p:grpSpPr>
        <p:sp>
          <p:nvSpPr>
            <p:cNvPr id="6" name="object 7">
              <a:extLst>
                <a:ext uri="{FF2B5EF4-FFF2-40B4-BE49-F238E27FC236}">
                  <a16:creationId xmlns:a16="http://schemas.microsoft.com/office/drawing/2014/main" id="{6B5A3151-3F5C-91F8-1B73-8DCC031C4235}"/>
                </a:ext>
              </a:extLst>
            </p:cNvPr>
            <p:cNvSpPr/>
            <p:nvPr/>
          </p:nvSpPr>
          <p:spPr>
            <a:xfrm>
              <a:off x="1169769" y="520432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499" y="380999"/>
                  </a:moveTo>
                  <a:lnTo>
                    <a:pt x="146825" y="375967"/>
                  </a:lnTo>
                  <a:lnTo>
                    <a:pt x="106730" y="361634"/>
                  </a:lnTo>
                  <a:lnTo>
                    <a:pt x="71358" y="339143"/>
                  </a:lnTo>
                  <a:lnTo>
                    <a:pt x="41855" y="309640"/>
                  </a:lnTo>
                  <a:lnTo>
                    <a:pt x="19365" y="274269"/>
                  </a:lnTo>
                  <a:lnTo>
                    <a:pt x="5032" y="234174"/>
                  </a:lnTo>
                  <a:lnTo>
                    <a:pt x="0" y="190499"/>
                  </a:lnTo>
                  <a:lnTo>
                    <a:pt x="5032" y="146825"/>
                  </a:lnTo>
                  <a:lnTo>
                    <a:pt x="19365" y="106730"/>
                  </a:lnTo>
                  <a:lnTo>
                    <a:pt x="41855" y="71359"/>
                  </a:lnTo>
                  <a:lnTo>
                    <a:pt x="71359" y="41855"/>
                  </a:lnTo>
                  <a:lnTo>
                    <a:pt x="106730" y="19365"/>
                  </a:lnTo>
                  <a:lnTo>
                    <a:pt x="146825" y="5032"/>
                  </a:lnTo>
                  <a:lnTo>
                    <a:pt x="190499" y="0"/>
                  </a:lnTo>
                  <a:lnTo>
                    <a:pt x="234174" y="5032"/>
                  </a:lnTo>
                  <a:lnTo>
                    <a:pt x="274269" y="19365"/>
                  </a:lnTo>
                  <a:lnTo>
                    <a:pt x="309640" y="41855"/>
                  </a:lnTo>
                  <a:lnTo>
                    <a:pt x="339143" y="71359"/>
                  </a:lnTo>
                  <a:lnTo>
                    <a:pt x="361634" y="106730"/>
                  </a:lnTo>
                  <a:lnTo>
                    <a:pt x="375967" y="146825"/>
                  </a:lnTo>
                  <a:lnTo>
                    <a:pt x="380999" y="190499"/>
                  </a:lnTo>
                  <a:lnTo>
                    <a:pt x="375967" y="234174"/>
                  </a:lnTo>
                  <a:lnTo>
                    <a:pt x="361634" y="274269"/>
                  </a:lnTo>
                  <a:lnTo>
                    <a:pt x="339143" y="309640"/>
                  </a:lnTo>
                  <a:lnTo>
                    <a:pt x="309640" y="339143"/>
                  </a:lnTo>
                  <a:lnTo>
                    <a:pt x="274269" y="361634"/>
                  </a:lnTo>
                  <a:lnTo>
                    <a:pt x="234174" y="375967"/>
                  </a:lnTo>
                  <a:lnTo>
                    <a:pt x="190499" y="380999"/>
                  </a:lnTo>
                  <a:close/>
                </a:path>
              </a:pathLst>
            </a:custGeom>
            <a:solidFill>
              <a:srgbClr val="56B48B"/>
            </a:solidFill>
          </p:spPr>
          <p:txBody>
            <a:bodyPr wrap="square" lIns="0" tIns="0" rIns="0" bIns="0" rtlCol="0"/>
            <a:lstStyle/>
            <a:p>
              <a:endPara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50F8CC99-E7EF-A229-9597-5DC65C93DF7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6290" y="5311360"/>
              <a:ext cx="81160" cy="168770"/>
            </a:xfrm>
            <a:prstGeom prst="rect">
              <a:avLst/>
            </a:prstGeom>
          </p:spPr>
        </p:pic>
      </p:grpSp>
      <p:sp>
        <p:nvSpPr>
          <p:cNvPr id="10" name="object 12">
            <a:extLst>
              <a:ext uri="{FF2B5EF4-FFF2-40B4-BE49-F238E27FC236}">
                <a16:creationId xmlns:a16="http://schemas.microsoft.com/office/drawing/2014/main" id="{B8F3517E-2A52-57EE-C199-BF00AA43A0DC}"/>
              </a:ext>
            </a:extLst>
          </p:cNvPr>
          <p:cNvSpPr txBox="1"/>
          <p:nvPr/>
        </p:nvSpPr>
        <p:spPr>
          <a:xfrm>
            <a:off x="1774396" y="2655318"/>
            <a:ext cx="9926537" cy="3605474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31750">
              <a:spcBef>
                <a:spcPts val="1135"/>
              </a:spcBef>
            </a:pPr>
            <a:r>
              <a:rPr sz="20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Kebijakan</a:t>
            </a:r>
            <a:r>
              <a:rPr sz="20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Ramah</a:t>
            </a:r>
            <a:r>
              <a:rPr sz="20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Lingkungan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750" marR="32384">
              <a:spcBef>
                <a:spcPts val="1010"/>
              </a:spcBef>
            </a:pPr>
            <a:r>
              <a:rPr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mendukung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mengimplementasikan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kebijakan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ramah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lingkungan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ditetapkan </a:t>
            </a:r>
            <a:r>
              <a:rPr spc="-4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oleh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kepala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madrasah,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pengelolaan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sampah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efisiensi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energi.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40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750"/>
            <a:r>
              <a:rPr sz="2000" b="1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Penerapan</a:t>
            </a:r>
            <a:r>
              <a:rPr sz="20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Disiplin</a:t>
            </a:r>
            <a:r>
              <a:rPr sz="20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Positif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750" marR="5080">
              <a:spcBef>
                <a:spcPts val="715"/>
              </a:spcBef>
            </a:pP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Berpartisipasi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aktif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perancangan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penerapan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disiplin</a:t>
            </a:r>
            <a:r>
              <a:rPr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positif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berfokus </a:t>
            </a:r>
            <a:r>
              <a:rPr spc="-4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bimbingan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pengajaran,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bukan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hukuman.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60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/>
            <a:r>
              <a:rPr sz="20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</a:t>
            </a:r>
            <a:r>
              <a:rPr sz="20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Pencegahan</a:t>
            </a:r>
            <a:r>
              <a:rPr sz="2000" b="1" spc="-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Kekerasan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241935">
              <a:spcBef>
                <a:spcPts val="685"/>
              </a:spcBef>
            </a:pPr>
            <a:r>
              <a:rPr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bagian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khusus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mencegah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menangani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i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bullying</a:t>
            </a:r>
            <a:r>
              <a:rPr i="1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kekerasan </a:t>
            </a:r>
            <a:r>
              <a:rPr spc="-4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lainnya,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serta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membantu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merumuskan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prosedur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pelaporan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aman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bagi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murid.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" name="object 13">
            <a:extLst>
              <a:ext uri="{FF2B5EF4-FFF2-40B4-BE49-F238E27FC236}">
                <a16:creationId xmlns:a16="http://schemas.microsoft.com/office/drawing/2014/main" id="{2E98C4C8-4604-436D-7A18-15840777468A}"/>
              </a:ext>
            </a:extLst>
          </p:cNvPr>
          <p:cNvGrpSpPr/>
          <p:nvPr/>
        </p:nvGrpSpPr>
        <p:grpSpPr>
          <a:xfrm>
            <a:off x="930998" y="4054669"/>
            <a:ext cx="361950" cy="361950"/>
            <a:chOff x="1187147" y="6319977"/>
            <a:chExt cx="361950" cy="361950"/>
          </a:xfrm>
        </p:grpSpPr>
        <p:sp>
          <p:nvSpPr>
            <p:cNvPr id="12" name="object 14">
              <a:extLst>
                <a:ext uri="{FF2B5EF4-FFF2-40B4-BE49-F238E27FC236}">
                  <a16:creationId xmlns:a16="http://schemas.microsoft.com/office/drawing/2014/main" id="{B7C8A35A-95AD-7824-FBB3-733D2B8F8A59}"/>
                </a:ext>
              </a:extLst>
            </p:cNvPr>
            <p:cNvSpPr/>
            <p:nvPr/>
          </p:nvSpPr>
          <p:spPr>
            <a:xfrm>
              <a:off x="1187147" y="6319977"/>
              <a:ext cx="361950" cy="361950"/>
            </a:xfrm>
            <a:custGeom>
              <a:avLst/>
              <a:gdLst/>
              <a:ahLst/>
              <a:cxnLst/>
              <a:rect l="l" t="t" r="r" b="b"/>
              <a:pathLst>
                <a:path w="361950" h="361950">
                  <a:moveTo>
                    <a:pt x="180974" y="361949"/>
                  </a:moveTo>
                  <a:lnTo>
                    <a:pt x="132870" y="355484"/>
                  </a:lnTo>
                  <a:lnTo>
                    <a:pt x="89640" y="337238"/>
                  </a:lnTo>
                  <a:lnTo>
                    <a:pt x="53012" y="308937"/>
                  </a:lnTo>
                  <a:lnTo>
                    <a:pt x="24711" y="272309"/>
                  </a:lnTo>
                  <a:lnTo>
                    <a:pt x="6465" y="229079"/>
                  </a:lnTo>
                  <a:lnTo>
                    <a:pt x="0" y="180974"/>
                  </a:lnTo>
                  <a:lnTo>
                    <a:pt x="6465" y="132870"/>
                  </a:lnTo>
                  <a:lnTo>
                    <a:pt x="24711" y="89640"/>
                  </a:lnTo>
                  <a:lnTo>
                    <a:pt x="53012" y="53012"/>
                  </a:lnTo>
                  <a:lnTo>
                    <a:pt x="89640" y="24711"/>
                  </a:lnTo>
                  <a:lnTo>
                    <a:pt x="132870" y="6465"/>
                  </a:lnTo>
                  <a:lnTo>
                    <a:pt x="180974" y="0"/>
                  </a:lnTo>
                  <a:lnTo>
                    <a:pt x="229079" y="6465"/>
                  </a:lnTo>
                  <a:lnTo>
                    <a:pt x="272309" y="24711"/>
                  </a:lnTo>
                  <a:lnTo>
                    <a:pt x="308937" y="53012"/>
                  </a:lnTo>
                  <a:lnTo>
                    <a:pt x="337238" y="89640"/>
                  </a:lnTo>
                  <a:lnTo>
                    <a:pt x="355484" y="132870"/>
                  </a:lnTo>
                  <a:lnTo>
                    <a:pt x="361949" y="180974"/>
                  </a:lnTo>
                  <a:lnTo>
                    <a:pt x="355484" y="229079"/>
                  </a:lnTo>
                  <a:lnTo>
                    <a:pt x="337238" y="272309"/>
                  </a:lnTo>
                  <a:lnTo>
                    <a:pt x="308937" y="308937"/>
                  </a:lnTo>
                  <a:lnTo>
                    <a:pt x="272309" y="337238"/>
                  </a:lnTo>
                  <a:lnTo>
                    <a:pt x="229079" y="355484"/>
                  </a:lnTo>
                  <a:lnTo>
                    <a:pt x="180974" y="361949"/>
                  </a:lnTo>
                  <a:close/>
                </a:path>
              </a:pathLst>
            </a:custGeom>
            <a:solidFill>
              <a:srgbClr val="56B48B"/>
            </a:solidFill>
          </p:spPr>
          <p:txBody>
            <a:bodyPr wrap="square" lIns="0" tIns="0" rIns="0" bIns="0" rtlCol="0"/>
            <a:lstStyle/>
            <a:p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13" name="object 15">
              <a:extLst>
                <a:ext uri="{FF2B5EF4-FFF2-40B4-BE49-F238E27FC236}">
                  <a16:creationId xmlns:a16="http://schemas.microsoft.com/office/drawing/2014/main" id="{4AE67CD3-8242-357B-EEBC-AB74FE0A8A0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5310" y="6421735"/>
              <a:ext cx="109635" cy="157705"/>
            </a:xfrm>
            <a:prstGeom prst="rect">
              <a:avLst/>
            </a:prstGeom>
          </p:spPr>
        </p:pic>
      </p:grpSp>
      <p:grpSp>
        <p:nvGrpSpPr>
          <p:cNvPr id="14" name="object 16">
            <a:extLst>
              <a:ext uri="{FF2B5EF4-FFF2-40B4-BE49-F238E27FC236}">
                <a16:creationId xmlns:a16="http://schemas.microsoft.com/office/drawing/2014/main" id="{2A37531E-860D-952F-F640-6C74F97DDF4D}"/>
              </a:ext>
            </a:extLst>
          </p:cNvPr>
          <p:cNvGrpSpPr/>
          <p:nvPr/>
        </p:nvGrpSpPr>
        <p:grpSpPr>
          <a:xfrm>
            <a:off x="914400" y="5253430"/>
            <a:ext cx="361950" cy="361950"/>
            <a:chOff x="1169769" y="7466638"/>
            <a:chExt cx="361950" cy="361950"/>
          </a:xfrm>
        </p:grpSpPr>
        <p:sp>
          <p:nvSpPr>
            <p:cNvPr id="15" name="object 17">
              <a:extLst>
                <a:ext uri="{FF2B5EF4-FFF2-40B4-BE49-F238E27FC236}">
                  <a16:creationId xmlns:a16="http://schemas.microsoft.com/office/drawing/2014/main" id="{C57054CE-34F2-FC59-AB94-270631F7C8D3}"/>
                </a:ext>
              </a:extLst>
            </p:cNvPr>
            <p:cNvSpPr/>
            <p:nvPr/>
          </p:nvSpPr>
          <p:spPr>
            <a:xfrm>
              <a:off x="1169769" y="7466638"/>
              <a:ext cx="361950" cy="361950"/>
            </a:xfrm>
            <a:custGeom>
              <a:avLst/>
              <a:gdLst/>
              <a:ahLst/>
              <a:cxnLst/>
              <a:rect l="l" t="t" r="r" b="b"/>
              <a:pathLst>
                <a:path w="361950" h="361950">
                  <a:moveTo>
                    <a:pt x="180974" y="361949"/>
                  </a:moveTo>
                  <a:lnTo>
                    <a:pt x="132870" y="355484"/>
                  </a:lnTo>
                  <a:lnTo>
                    <a:pt x="89640" y="337238"/>
                  </a:lnTo>
                  <a:lnTo>
                    <a:pt x="53012" y="308937"/>
                  </a:lnTo>
                  <a:lnTo>
                    <a:pt x="24711" y="272309"/>
                  </a:lnTo>
                  <a:lnTo>
                    <a:pt x="6465" y="229079"/>
                  </a:lnTo>
                  <a:lnTo>
                    <a:pt x="0" y="180974"/>
                  </a:lnTo>
                  <a:lnTo>
                    <a:pt x="6465" y="132870"/>
                  </a:lnTo>
                  <a:lnTo>
                    <a:pt x="24711" y="89640"/>
                  </a:lnTo>
                  <a:lnTo>
                    <a:pt x="53012" y="53012"/>
                  </a:lnTo>
                  <a:lnTo>
                    <a:pt x="89640" y="24711"/>
                  </a:lnTo>
                  <a:lnTo>
                    <a:pt x="132870" y="6465"/>
                  </a:lnTo>
                  <a:lnTo>
                    <a:pt x="180974" y="0"/>
                  </a:lnTo>
                  <a:lnTo>
                    <a:pt x="229079" y="6465"/>
                  </a:lnTo>
                  <a:lnTo>
                    <a:pt x="272309" y="24711"/>
                  </a:lnTo>
                  <a:lnTo>
                    <a:pt x="308937" y="53012"/>
                  </a:lnTo>
                  <a:lnTo>
                    <a:pt x="337238" y="89640"/>
                  </a:lnTo>
                  <a:lnTo>
                    <a:pt x="355484" y="132870"/>
                  </a:lnTo>
                  <a:lnTo>
                    <a:pt x="361949" y="180974"/>
                  </a:lnTo>
                  <a:lnTo>
                    <a:pt x="355484" y="229079"/>
                  </a:lnTo>
                  <a:lnTo>
                    <a:pt x="337238" y="272309"/>
                  </a:lnTo>
                  <a:lnTo>
                    <a:pt x="308937" y="308937"/>
                  </a:lnTo>
                  <a:lnTo>
                    <a:pt x="272309" y="337238"/>
                  </a:lnTo>
                  <a:lnTo>
                    <a:pt x="229079" y="355484"/>
                  </a:lnTo>
                  <a:lnTo>
                    <a:pt x="180974" y="361949"/>
                  </a:lnTo>
                  <a:close/>
                </a:path>
              </a:pathLst>
            </a:custGeom>
            <a:solidFill>
              <a:srgbClr val="56B48B"/>
            </a:solidFill>
          </p:spPr>
          <p:txBody>
            <a:bodyPr wrap="square" lIns="0" tIns="0" rIns="0" bIns="0" rtlCol="0"/>
            <a:lstStyle/>
            <a:p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16" name="object 18">
              <a:extLst>
                <a:ext uri="{FF2B5EF4-FFF2-40B4-BE49-F238E27FC236}">
                  <a16:creationId xmlns:a16="http://schemas.microsoft.com/office/drawing/2014/main" id="{93097B99-EB32-B7E5-5863-400A55407D6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6692" y="7568541"/>
              <a:ext cx="109343" cy="160039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AA76924-D051-E91E-9BF8-63A1FFDAF256}"/>
              </a:ext>
            </a:extLst>
          </p:cNvPr>
          <p:cNvGrpSpPr/>
          <p:nvPr/>
        </p:nvGrpSpPr>
        <p:grpSpPr>
          <a:xfrm>
            <a:off x="7674782" y="192743"/>
            <a:ext cx="4364145" cy="638174"/>
            <a:chOff x="7674782" y="192743"/>
            <a:chExt cx="4364145" cy="638174"/>
          </a:xfrm>
        </p:grpSpPr>
        <p:pic>
          <p:nvPicPr>
            <p:cNvPr id="18" name="object 2">
              <a:extLst>
                <a:ext uri="{FF2B5EF4-FFF2-40B4-BE49-F238E27FC236}">
                  <a16:creationId xmlns:a16="http://schemas.microsoft.com/office/drawing/2014/main" id="{4E1B9396-6786-1D13-4180-0F2A732EAB6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74782" y="192743"/>
              <a:ext cx="714374" cy="638174"/>
            </a:xfrm>
            <a:prstGeom prst="rect">
              <a:avLst/>
            </a:prstGeom>
          </p:spPr>
        </p:pic>
        <p:pic>
          <p:nvPicPr>
            <p:cNvPr id="19" name="object 3">
              <a:extLst>
                <a:ext uri="{FF2B5EF4-FFF2-40B4-BE49-F238E27FC236}">
                  <a16:creationId xmlns:a16="http://schemas.microsoft.com/office/drawing/2014/main" id="{7D3141CF-46F2-C544-18ED-62812841AE02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82505" y="192743"/>
              <a:ext cx="1895474" cy="638174"/>
            </a:xfrm>
            <a:prstGeom prst="rect">
              <a:avLst/>
            </a:prstGeom>
          </p:spPr>
        </p:pic>
        <p:pic>
          <p:nvPicPr>
            <p:cNvPr id="20" name="object 4">
              <a:extLst>
                <a:ext uri="{FF2B5EF4-FFF2-40B4-BE49-F238E27FC236}">
                  <a16:creationId xmlns:a16="http://schemas.microsoft.com/office/drawing/2014/main" id="{BB63B594-4D75-F266-C69D-59E708C1F33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67327" y="192743"/>
              <a:ext cx="1371600" cy="638174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9B69A7E-2A9F-904A-CD1D-6ECC75261C42}"/>
              </a:ext>
            </a:extLst>
          </p:cNvPr>
          <p:cNvGrpSpPr/>
          <p:nvPr/>
        </p:nvGrpSpPr>
        <p:grpSpPr>
          <a:xfrm>
            <a:off x="118533" y="86247"/>
            <a:ext cx="6623520" cy="710803"/>
            <a:chOff x="118533" y="86247"/>
            <a:chExt cx="6623520" cy="71080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5D99E78-8E88-5114-5CCE-7D163D925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1" r="26356" b="65264"/>
            <a:stretch>
              <a:fillRect/>
            </a:stretch>
          </p:blipFill>
          <p:spPr>
            <a:xfrm>
              <a:off x="267188" y="86247"/>
              <a:ext cx="6474865" cy="693871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BAD083C-7093-691C-E62B-E8F709A04935}"/>
                </a:ext>
              </a:extLst>
            </p:cNvPr>
            <p:cNvCxnSpPr/>
            <p:nvPr/>
          </p:nvCxnSpPr>
          <p:spPr>
            <a:xfrm>
              <a:off x="118533" y="797050"/>
              <a:ext cx="6474864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44359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8B3C5-8F99-DC74-7DB2-3F3A2F506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6">
            <a:extLst>
              <a:ext uri="{FF2B5EF4-FFF2-40B4-BE49-F238E27FC236}">
                <a16:creationId xmlns:a16="http://schemas.microsoft.com/office/drawing/2014/main" id="{4C6E23B9-9E62-EDEE-0E2C-B85320223507}"/>
              </a:ext>
            </a:extLst>
          </p:cNvPr>
          <p:cNvGrpSpPr/>
          <p:nvPr/>
        </p:nvGrpSpPr>
        <p:grpSpPr>
          <a:xfrm>
            <a:off x="914400" y="3023121"/>
            <a:ext cx="381000" cy="381000"/>
            <a:chOff x="1169769" y="5204323"/>
            <a:chExt cx="381000" cy="381000"/>
          </a:xfrm>
        </p:grpSpPr>
        <p:sp>
          <p:nvSpPr>
            <p:cNvPr id="6" name="object 7">
              <a:extLst>
                <a:ext uri="{FF2B5EF4-FFF2-40B4-BE49-F238E27FC236}">
                  <a16:creationId xmlns:a16="http://schemas.microsoft.com/office/drawing/2014/main" id="{9B71D65C-59B0-8665-DC3B-1CE1C5EF8DA9}"/>
                </a:ext>
              </a:extLst>
            </p:cNvPr>
            <p:cNvSpPr/>
            <p:nvPr/>
          </p:nvSpPr>
          <p:spPr>
            <a:xfrm>
              <a:off x="1169769" y="520432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499" y="380999"/>
                  </a:moveTo>
                  <a:lnTo>
                    <a:pt x="146825" y="375967"/>
                  </a:lnTo>
                  <a:lnTo>
                    <a:pt x="106730" y="361634"/>
                  </a:lnTo>
                  <a:lnTo>
                    <a:pt x="71358" y="339143"/>
                  </a:lnTo>
                  <a:lnTo>
                    <a:pt x="41855" y="309640"/>
                  </a:lnTo>
                  <a:lnTo>
                    <a:pt x="19365" y="274269"/>
                  </a:lnTo>
                  <a:lnTo>
                    <a:pt x="5032" y="234174"/>
                  </a:lnTo>
                  <a:lnTo>
                    <a:pt x="0" y="190499"/>
                  </a:lnTo>
                  <a:lnTo>
                    <a:pt x="5032" y="146825"/>
                  </a:lnTo>
                  <a:lnTo>
                    <a:pt x="19365" y="106730"/>
                  </a:lnTo>
                  <a:lnTo>
                    <a:pt x="41855" y="71359"/>
                  </a:lnTo>
                  <a:lnTo>
                    <a:pt x="71359" y="41855"/>
                  </a:lnTo>
                  <a:lnTo>
                    <a:pt x="106730" y="19365"/>
                  </a:lnTo>
                  <a:lnTo>
                    <a:pt x="146825" y="5032"/>
                  </a:lnTo>
                  <a:lnTo>
                    <a:pt x="190499" y="0"/>
                  </a:lnTo>
                  <a:lnTo>
                    <a:pt x="234174" y="5032"/>
                  </a:lnTo>
                  <a:lnTo>
                    <a:pt x="274269" y="19365"/>
                  </a:lnTo>
                  <a:lnTo>
                    <a:pt x="309640" y="41855"/>
                  </a:lnTo>
                  <a:lnTo>
                    <a:pt x="339143" y="71359"/>
                  </a:lnTo>
                  <a:lnTo>
                    <a:pt x="361634" y="106730"/>
                  </a:lnTo>
                  <a:lnTo>
                    <a:pt x="375967" y="146825"/>
                  </a:lnTo>
                  <a:lnTo>
                    <a:pt x="380999" y="190499"/>
                  </a:lnTo>
                  <a:lnTo>
                    <a:pt x="375967" y="234174"/>
                  </a:lnTo>
                  <a:lnTo>
                    <a:pt x="361634" y="274269"/>
                  </a:lnTo>
                  <a:lnTo>
                    <a:pt x="339143" y="309640"/>
                  </a:lnTo>
                  <a:lnTo>
                    <a:pt x="309640" y="339143"/>
                  </a:lnTo>
                  <a:lnTo>
                    <a:pt x="274269" y="361634"/>
                  </a:lnTo>
                  <a:lnTo>
                    <a:pt x="234174" y="375967"/>
                  </a:lnTo>
                  <a:lnTo>
                    <a:pt x="190499" y="380999"/>
                  </a:lnTo>
                  <a:close/>
                </a:path>
              </a:pathLst>
            </a:custGeom>
            <a:solidFill>
              <a:srgbClr val="56B48B"/>
            </a:solidFill>
          </p:spPr>
          <p:txBody>
            <a:bodyPr wrap="square" lIns="0" tIns="0" rIns="0" bIns="0" rtlCol="0"/>
            <a:lstStyle/>
            <a:p>
              <a:endPara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5B08AB4D-418C-82C4-F4DD-DF8F6EB7718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6290" y="5311360"/>
              <a:ext cx="81160" cy="168770"/>
            </a:xfrm>
            <a:prstGeom prst="rect">
              <a:avLst/>
            </a:prstGeom>
          </p:spPr>
        </p:pic>
      </p:grpSp>
      <p:grpSp>
        <p:nvGrpSpPr>
          <p:cNvPr id="11" name="object 13">
            <a:extLst>
              <a:ext uri="{FF2B5EF4-FFF2-40B4-BE49-F238E27FC236}">
                <a16:creationId xmlns:a16="http://schemas.microsoft.com/office/drawing/2014/main" id="{2D6CCD46-25F7-C353-A5A5-48CF557F81D3}"/>
              </a:ext>
            </a:extLst>
          </p:cNvPr>
          <p:cNvGrpSpPr/>
          <p:nvPr/>
        </p:nvGrpSpPr>
        <p:grpSpPr>
          <a:xfrm>
            <a:off x="930998" y="4054669"/>
            <a:ext cx="361950" cy="361950"/>
            <a:chOff x="1187147" y="6319977"/>
            <a:chExt cx="361950" cy="361950"/>
          </a:xfrm>
        </p:grpSpPr>
        <p:sp>
          <p:nvSpPr>
            <p:cNvPr id="12" name="object 14">
              <a:extLst>
                <a:ext uri="{FF2B5EF4-FFF2-40B4-BE49-F238E27FC236}">
                  <a16:creationId xmlns:a16="http://schemas.microsoft.com/office/drawing/2014/main" id="{BFF6EEBD-6A74-004C-D3ED-E5CD5C2BFC68}"/>
                </a:ext>
              </a:extLst>
            </p:cNvPr>
            <p:cNvSpPr/>
            <p:nvPr/>
          </p:nvSpPr>
          <p:spPr>
            <a:xfrm>
              <a:off x="1187147" y="6319977"/>
              <a:ext cx="361950" cy="361950"/>
            </a:xfrm>
            <a:custGeom>
              <a:avLst/>
              <a:gdLst/>
              <a:ahLst/>
              <a:cxnLst/>
              <a:rect l="l" t="t" r="r" b="b"/>
              <a:pathLst>
                <a:path w="361950" h="361950">
                  <a:moveTo>
                    <a:pt x="180974" y="361949"/>
                  </a:moveTo>
                  <a:lnTo>
                    <a:pt x="132870" y="355484"/>
                  </a:lnTo>
                  <a:lnTo>
                    <a:pt x="89640" y="337238"/>
                  </a:lnTo>
                  <a:lnTo>
                    <a:pt x="53012" y="308937"/>
                  </a:lnTo>
                  <a:lnTo>
                    <a:pt x="24711" y="272309"/>
                  </a:lnTo>
                  <a:lnTo>
                    <a:pt x="6465" y="229079"/>
                  </a:lnTo>
                  <a:lnTo>
                    <a:pt x="0" y="180974"/>
                  </a:lnTo>
                  <a:lnTo>
                    <a:pt x="6465" y="132870"/>
                  </a:lnTo>
                  <a:lnTo>
                    <a:pt x="24711" y="89640"/>
                  </a:lnTo>
                  <a:lnTo>
                    <a:pt x="53012" y="53012"/>
                  </a:lnTo>
                  <a:lnTo>
                    <a:pt x="89640" y="24711"/>
                  </a:lnTo>
                  <a:lnTo>
                    <a:pt x="132870" y="6465"/>
                  </a:lnTo>
                  <a:lnTo>
                    <a:pt x="180974" y="0"/>
                  </a:lnTo>
                  <a:lnTo>
                    <a:pt x="229079" y="6465"/>
                  </a:lnTo>
                  <a:lnTo>
                    <a:pt x="272309" y="24711"/>
                  </a:lnTo>
                  <a:lnTo>
                    <a:pt x="308937" y="53012"/>
                  </a:lnTo>
                  <a:lnTo>
                    <a:pt x="337238" y="89640"/>
                  </a:lnTo>
                  <a:lnTo>
                    <a:pt x="355484" y="132870"/>
                  </a:lnTo>
                  <a:lnTo>
                    <a:pt x="361949" y="180974"/>
                  </a:lnTo>
                  <a:lnTo>
                    <a:pt x="355484" y="229079"/>
                  </a:lnTo>
                  <a:lnTo>
                    <a:pt x="337238" y="272309"/>
                  </a:lnTo>
                  <a:lnTo>
                    <a:pt x="308937" y="308937"/>
                  </a:lnTo>
                  <a:lnTo>
                    <a:pt x="272309" y="337238"/>
                  </a:lnTo>
                  <a:lnTo>
                    <a:pt x="229079" y="355484"/>
                  </a:lnTo>
                  <a:lnTo>
                    <a:pt x="180974" y="361949"/>
                  </a:lnTo>
                  <a:close/>
                </a:path>
              </a:pathLst>
            </a:custGeom>
            <a:solidFill>
              <a:srgbClr val="56B48B"/>
            </a:solidFill>
          </p:spPr>
          <p:txBody>
            <a:bodyPr wrap="square" lIns="0" tIns="0" rIns="0" bIns="0" rtlCol="0"/>
            <a:lstStyle/>
            <a:p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13" name="object 15">
              <a:extLst>
                <a:ext uri="{FF2B5EF4-FFF2-40B4-BE49-F238E27FC236}">
                  <a16:creationId xmlns:a16="http://schemas.microsoft.com/office/drawing/2014/main" id="{DA16B9E3-01C7-022D-25C1-2F7CF1B27A2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5310" y="6421735"/>
              <a:ext cx="109635" cy="157705"/>
            </a:xfrm>
            <a:prstGeom prst="rect">
              <a:avLst/>
            </a:prstGeom>
          </p:spPr>
        </p:pic>
      </p:grpSp>
      <p:grpSp>
        <p:nvGrpSpPr>
          <p:cNvPr id="14" name="object 16">
            <a:extLst>
              <a:ext uri="{FF2B5EF4-FFF2-40B4-BE49-F238E27FC236}">
                <a16:creationId xmlns:a16="http://schemas.microsoft.com/office/drawing/2014/main" id="{DBEA8FCD-ABC2-7AA2-20C7-2AE8DFE0FB52}"/>
              </a:ext>
            </a:extLst>
          </p:cNvPr>
          <p:cNvGrpSpPr/>
          <p:nvPr/>
        </p:nvGrpSpPr>
        <p:grpSpPr>
          <a:xfrm>
            <a:off x="914400" y="5253430"/>
            <a:ext cx="361950" cy="361950"/>
            <a:chOff x="1169769" y="7466638"/>
            <a:chExt cx="361950" cy="361950"/>
          </a:xfrm>
        </p:grpSpPr>
        <p:sp>
          <p:nvSpPr>
            <p:cNvPr id="15" name="object 17">
              <a:extLst>
                <a:ext uri="{FF2B5EF4-FFF2-40B4-BE49-F238E27FC236}">
                  <a16:creationId xmlns:a16="http://schemas.microsoft.com/office/drawing/2014/main" id="{7913D552-746D-EF4D-9D9B-3C394A8DDC47}"/>
                </a:ext>
              </a:extLst>
            </p:cNvPr>
            <p:cNvSpPr/>
            <p:nvPr/>
          </p:nvSpPr>
          <p:spPr>
            <a:xfrm>
              <a:off x="1169769" y="7466638"/>
              <a:ext cx="361950" cy="361950"/>
            </a:xfrm>
            <a:custGeom>
              <a:avLst/>
              <a:gdLst/>
              <a:ahLst/>
              <a:cxnLst/>
              <a:rect l="l" t="t" r="r" b="b"/>
              <a:pathLst>
                <a:path w="361950" h="361950">
                  <a:moveTo>
                    <a:pt x="180974" y="361949"/>
                  </a:moveTo>
                  <a:lnTo>
                    <a:pt x="132870" y="355484"/>
                  </a:lnTo>
                  <a:lnTo>
                    <a:pt x="89640" y="337238"/>
                  </a:lnTo>
                  <a:lnTo>
                    <a:pt x="53012" y="308937"/>
                  </a:lnTo>
                  <a:lnTo>
                    <a:pt x="24711" y="272309"/>
                  </a:lnTo>
                  <a:lnTo>
                    <a:pt x="6465" y="229079"/>
                  </a:lnTo>
                  <a:lnTo>
                    <a:pt x="0" y="180974"/>
                  </a:lnTo>
                  <a:lnTo>
                    <a:pt x="6465" y="132870"/>
                  </a:lnTo>
                  <a:lnTo>
                    <a:pt x="24711" y="89640"/>
                  </a:lnTo>
                  <a:lnTo>
                    <a:pt x="53012" y="53012"/>
                  </a:lnTo>
                  <a:lnTo>
                    <a:pt x="89640" y="24711"/>
                  </a:lnTo>
                  <a:lnTo>
                    <a:pt x="132870" y="6465"/>
                  </a:lnTo>
                  <a:lnTo>
                    <a:pt x="180974" y="0"/>
                  </a:lnTo>
                  <a:lnTo>
                    <a:pt x="229079" y="6465"/>
                  </a:lnTo>
                  <a:lnTo>
                    <a:pt x="272309" y="24711"/>
                  </a:lnTo>
                  <a:lnTo>
                    <a:pt x="308937" y="53012"/>
                  </a:lnTo>
                  <a:lnTo>
                    <a:pt x="337238" y="89640"/>
                  </a:lnTo>
                  <a:lnTo>
                    <a:pt x="355484" y="132870"/>
                  </a:lnTo>
                  <a:lnTo>
                    <a:pt x="361949" y="180974"/>
                  </a:lnTo>
                  <a:lnTo>
                    <a:pt x="355484" y="229079"/>
                  </a:lnTo>
                  <a:lnTo>
                    <a:pt x="337238" y="272309"/>
                  </a:lnTo>
                  <a:lnTo>
                    <a:pt x="308937" y="308937"/>
                  </a:lnTo>
                  <a:lnTo>
                    <a:pt x="272309" y="337238"/>
                  </a:lnTo>
                  <a:lnTo>
                    <a:pt x="229079" y="355484"/>
                  </a:lnTo>
                  <a:lnTo>
                    <a:pt x="180974" y="361949"/>
                  </a:lnTo>
                  <a:close/>
                </a:path>
              </a:pathLst>
            </a:custGeom>
            <a:solidFill>
              <a:srgbClr val="56B48B"/>
            </a:solidFill>
          </p:spPr>
          <p:txBody>
            <a:bodyPr wrap="square" lIns="0" tIns="0" rIns="0" bIns="0" rtlCol="0"/>
            <a:lstStyle/>
            <a:p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16" name="object 18">
              <a:extLst>
                <a:ext uri="{FF2B5EF4-FFF2-40B4-BE49-F238E27FC236}">
                  <a16:creationId xmlns:a16="http://schemas.microsoft.com/office/drawing/2014/main" id="{7CAF803B-EC6E-3104-1527-5E055859710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6692" y="7568541"/>
              <a:ext cx="109343" cy="160039"/>
            </a:xfrm>
            <a:prstGeom prst="rect">
              <a:avLst/>
            </a:prstGeom>
          </p:spPr>
        </p:pic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53C26F7C-FEA1-EDE4-8D61-04A0E43F8DC4}"/>
              </a:ext>
            </a:extLst>
          </p:cNvPr>
          <p:cNvSpPr/>
          <p:nvPr/>
        </p:nvSpPr>
        <p:spPr>
          <a:xfrm>
            <a:off x="930998" y="1715747"/>
            <a:ext cx="10600602" cy="1015918"/>
          </a:xfrm>
          <a:custGeom>
            <a:avLst/>
            <a:gdLst/>
            <a:ahLst/>
            <a:cxnLst/>
            <a:rect l="l" t="t" r="r" b="b"/>
            <a:pathLst>
              <a:path w="7405370" h="723264">
                <a:moveTo>
                  <a:pt x="7081763" y="723015"/>
                </a:moveTo>
                <a:lnTo>
                  <a:pt x="323849" y="723015"/>
                </a:lnTo>
                <a:lnTo>
                  <a:pt x="272882" y="718981"/>
                </a:lnTo>
                <a:lnTo>
                  <a:pt x="223629" y="707118"/>
                </a:lnTo>
                <a:lnTo>
                  <a:pt x="176960" y="687787"/>
                </a:lnTo>
                <a:lnTo>
                  <a:pt x="133745" y="661348"/>
                </a:lnTo>
                <a:lnTo>
                  <a:pt x="94853" y="628162"/>
                </a:lnTo>
                <a:lnTo>
                  <a:pt x="61666" y="589270"/>
                </a:lnTo>
                <a:lnTo>
                  <a:pt x="35228" y="546055"/>
                </a:lnTo>
                <a:lnTo>
                  <a:pt x="15897" y="499385"/>
                </a:lnTo>
                <a:lnTo>
                  <a:pt x="4034" y="450132"/>
                </a:lnTo>
                <a:lnTo>
                  <a:pt x="0" y="399166"/>
                </a:lnTo>
                <a:lnTo>
                  <a:pt x="0" y="323848"/>
                </a:lnTo>
                <a:lnTo>
                  <a:pt x="4034" y="272882"/>
                </a:lnTo>
                <a:lnTo>
                  <a:pt x="15897" y="223629"/>
                </a:lnTo>
                <a:lnTo>
                  <a:pt x="35228" y="176960"/>
                </a:lnTo>
                <a:lnTo>
                  <a:pt x="61666" y="133745"/>
                </a:lnTo>
                <a:lnTo>
                  <a:pt x="94853" y="94853"/>
                </a:lnTo>
                <a:lnTo>
                  <a:pt x="133745" y="61666"/>
                </a:lnTo>
                <a:lnTo>
                  <a:pt x="176960" y="35228"/>
                </a:lnTo>
                <a:lnTo>
                  <a:pt x="223629" y="15897"/>
                </a:lnTo>
                <a:lnTo>
                  <a:pt x="272882" y="4034"/>
                </a:lnTo>
                <a:lnTo>
                  <a:pt x="323848" y="0"/>
                </a:lnTo>
                <a:lnTo>
                  <a:pt x="7081765" y="0"/>
                </a:lnTo>
                <a:lnTo>
                  <a:pt x="7132730" y="4034"/>
                </a:lnTo>
                <a:lnTo>
                  <a:pt x="7181983" y="15897"/>
                </a:lnTo>
                <a:lnTo>
                  <a:pt x="7228652" y="35228"/>
                </a:lnTo>
                <a:lnTo>
                  <a:pt x="7271867" y="61666"/>
                </a:lnTo>
                <a:lnTo>
                  <a:pt x="7310759" y="94853"/>
                </a:lnTo>
                <a:lnTo>
                  <a:pt x="7343946" y="133745"/>
                </a:lnTo>
                <a:lnTo>
                  <a:pt x="7370384" y="176960"/>
                </a:lnTo>
                <a:lnTo>
                  <a:pt x="7389715" y="223629"/>
                </a:lnTo>
                <a:lnTo>
                  <a:pt x="7401578" y="272882"/>
                </a:lnTo>
                <a:lnTo>
                  <a:pt x="7405265" y="319457"/>
                </a:lnTo>
                <a:lnTo>
                  <a:pt x="7405265" y="403558"/>
                </a:lnTo>
                <a:lnTo>
                  <a:pt x="7401578" y="450132"/>
                </a:lnTo>
                <a:lnTo>
                  <a:pt x="7389715" y="499385"/>
                </a:lnTo>
                <a:lnTo>
                  <a:pt x="7370384" y="546055"/>
                </a:lnTo>
                <a:lnTo>
                  <a:pt x="7343946" y="589270"/>
                </a:lnTo>
                <a:lnTo>
                  <a:pt x="7310759" y="628162"/>
                </a:lnTo>
                <a:lnTo>
                  <a:pt x="7271867" y="661348"/>
                </a:lnTo>
                <a:lnTo>
                  <a:pt x="7228652" y="687787"/>
                </a:lnTo>
                <a:lnTo>
                  <a:pt x="7181983" y="707118"/>
                </a:lnTo>
                <a:lnTo>
                  <a:pt x="7132730" y="718981"/>
                </a:lnTo>
                <a:lnTo>
                  <a:pt x="7081763" y="723015"/>
                </a:lnTo>
                <a:close/>
              </a:path>
            </a:pathLst>
          </a:custGeom>
          <a:solidFill>
            <a:srgbClr val="898A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3">
            <a:extLst>
              <a:ext uri="{FF2B5EF4-FFF2-40B4-BE49-F238E27FC236}">
                <a16:creationId xmlns:a16="http://schemas.microsoft.com/office/drawing/2014/main" id="{AC140CC0-214C-7011-9C34-F05511423F39}"/>
              </a:ext>
            </a:extLst>
          </p:cNvPr>
          <p:cNvSpPr txBox="1"/>
          <p:nvPr/>
        </p:nvSpPr>
        <p:spPr>
          <a:xfrm>
            <a:off x="1298007" y="1820940"/>
            <a:ext cx="10448202" cy="720453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>
              <a:lnSpc>
                <a:spcPct val="79500"/>
              </a:lnSpc>
              <a:spcBef>
                <a:spcPts val="509"/>
              </a:spcBef>
            </a:pPr>
            <a:r>
              <a:rPr sz="2400" b="1" spc="6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Pelaksanaan:</a:t>
            </a:r>
            <a:r>
              <a:rPr sz="2400" b="1" spc="-3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spc="-3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ct val="79500"/>
              </a:lnSpc>
              <a:spcBef>
                <a:spcPts val="509"/>
              </a:spcBef>
            </a:pPr>
            <a:r>
              <a:rPr sz="2400" b="1" spc="114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Menumbuhkan</a:t>
            </a:r>
            <a:r>
              <a:rPr sz="2400" b="1" spc="-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5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Karakter</a:t>
            </a:r>
            <a:r>
              <a:rPr sz="2400" b="1" spc="-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1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Melalui</a:t>
            </a:r>
            <a:r>
              <a:rPr sz="2400" b="1" spc="-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5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Keteladanan </a:t>
            </a:r>
            <a:r>
              <a:rPr sz="2400" b="1" spc="-484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9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z="2400" b="1" spc="-1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8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Pembiasaan</a:t>
            </a:r>
            <a:endParaRPr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bject 24">
            <a:extLst>
              <a:ext uri="{FF2B5EF4-FFF2-40B4-BE49-F238E27FC236}">
                <a16:creationId xmlns:a16="http://schemas.microsoft.com/office/drawing/2014/main" id="{D184D06E-7F48-4901-74CF-16B507EB8AAE}"/>
              </a:ext>
            </a:extLst>
          </p:cNvPr>
          <p:cNvSpPr txBox="1"/>
          <p:nvPr/>
        </p:nvSpPr>
        <p:spPr>
          <a:xfrm>
            <a:off x="1640299" y="2774523"/>
            <a:ext cx="9891301" cy="3164584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1135"/>
              </a:spcBef>
            </a:pPr>
            <a:r>
              <a:rPr sz="20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Keteladanan</a:t>
            </a:r>
            <a:r>
              <a:rPr sz="20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750">
              <a:lnSpc>
                <a:spcPct val="100000"/>
              </a:lnSpc>
              <a:spcBef>
                <a:spcPts val="875"/>
              </a:spcBef>
            </a:pPr>
            <a:r>
              <a:rPr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kepala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madrasah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i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role</a:t>
            </a:r>
            <a:r>
              <a:rPr i="1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i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  <a:r>
              <a:rPr i="1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i="1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nyata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mengamalkan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Panca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Cinta.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750">
              <a:lnSpc>
                <a:spcPct val="100000"/>
              </a:lnSpc>
            </a:pPr>
            <a:r>
              <a:rPr sz="2000" b="1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Pembiasaan</a:t>
            </a:r>
            <a:r>
              <a:rPr sz="2000" b="1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Harian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750" marR="5080">
              <a:lnSpc>
                <a:spcPct val="107100"/>
              </a:lnSpc>
              <a:spcBef>
                <a:spcPts val="715"/>
              </a:spcBef>
            </a:pP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Terapkan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pembiasaan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harian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menumbuhkan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nilai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cinta,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salat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n-US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uha,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kegiatan </a:t>
            </a:r>
            <a:r>
              <a:rPr spc="-4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bersih-bersih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lingkungan,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sesi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refleksi</a:t>
            </a:r>
            <a:r>
              <a:rPr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pagi.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2000" b="1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Dialog</a:t>
            </a:r>
            <a:r>
              <a:rPr sz="2000" b="1"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z="2000" b="1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Komunikasi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Promosikan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komunikasi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terbuka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welas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asih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antara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seluruh</a:t>
            </a:r>
            <a:r>
              <a:rPr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warga</a:t>
            </a:r>
            <a:r>
              <a:rPr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madrasah.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85A90C-56F3-3235-17BA-81425205262E}"/>
              </a:ext>
            </a:extLst>
          </p:cNvPr>
          <p:cNvGrpSpPr/>
          <p:nvPr/>
        </p:nvGrpSpPr>
        <p:grpSpPr>
          <a:xfrm>
            <a:off x="7674782" y="192743"/>
            <a:ext cx="4364145" cy="638174"/>
            <a:chOff x="7674782" y="192743"/>
            <a:chExt cx="4364145" cy="638174"/>
          </a:xfrm>
        </p:grpSpPr>
        <p:pic>
          <p:nvPicPr>
            <p:cNvPr id="18" name="object 2">
              <a:extLst>
                <a:ext uri="{FF2B5EF4-FFF2-40B4-BE49-F238E27FC236}">
                  <a16:creationId xmlns:a16="http://schemas.microsoft.com/office/drawing/2014/main" id="{D9C7CCA7-BBAF-92F2-E6D6-3DC65BB7329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74782" y="192743"/>
              <a:ext cx="714374" cy="638174"/>
            </a:xfrm>
            <a:prstGeom prst="rect">
              <a:avLst/>
            </a:prstGeom>
          </p:spPr>
        </p:pic>
        <p:pic>
          <p:nvPicPr>
            <p:cNvPr id="19" name="object 3">
              <a:extLst>
                <a:ext uri="{FF2B5EF4-FFF2-40B4-BE49-F238E27FC236}">
                  <a16:creationId xmlns:a16="http://schemas.microsoft.com/office/drawing/2014/main" id="{2CEB65B5-BDF6-83E8-9338-DD6F00845F2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82505" y="192743"/>
              <a:ext cx="1895474" cy="638174"/>
            </a:xfrm>
            <a:prstGeom prst="rect">
              <a:avLst/>
            </a:prstGeom>
          </p:spPr>
        </p:pic>
        <p:pic>
          <p:nvPicPr>
            <p:cNvPr id="20" name="object 4">
              <a:extLst>
                <a:ext uri="{FF2B5EF4-FFF2-40B4-BE49-F238E27FC236}">
                  <a16:creationId xmlns:a16="http://schemas.microsoft.com/office/drawing/2014/main" id="{133768D2-CF1B-5A8E-DED6-4AC29EF8974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67327" y="192743"/>
              <a:ext cx="1371600" cy="638174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CEF4581-1F56-6417-AEFE-F0530DA88571}"/>
              </a:ext>
            </a:extLst>
          </p:cNvPr>
          <p:cNvGrpSpPr/>
          <p:nvPr/>
        </p:nvGrpSpPr>
        <p:grpSpPr>
          <a:xfrm>
            <a:off x="118533" y="86247"/>
            <a:ext cx="6623520" cy="710803"/>
            <a:chOff x="118533" y="86247"/>
            <a:chExt cx="6623520" cy="71080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17C3FA6-8E10-7AB5-5B32-420A75A70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1" r="26356" b="65264"/>
            <a:stretch>
              <a:fillRect/>
            </a:stretch>
          </p:blipFill>
          <p:spPr>
            <a:xfrm>
              <a:off x="267188" y="86247"/>
              <a:ext cx="6474865" cy="693871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BF5E86C-170E-2C60-91B4-2957BC7D8AFA}"/>
                </a:ext>
              </a:extLst>
            </p:cNvPr>
            <p:cNvCxnSpPr/>
            <p:nvPr/>
          </p:nvCxnSpPr>
          <p:spPr>
            <a:xfrm>
              <a:off x="118533" y="797050"/>
              <a:ext cx="6474864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7147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7FD3C-F1A5-B05C-986B-56B4B2B67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5">
            <a:extLst>
              <a:ext uri="{FF2B5EF4-FFF2-40B4-BE49-F238E27FC236}">
                <a16:creationId xmlns:a16="http://schemas.microsoft.com/office/drawing/2014/main" id="{406CCAD3-E1CD-0EDE-1EF7-66007871F6C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6668" y="1479366"/>
            <a:ext cx="609599" cy="704849"/>
          </a:xfrm>
          <a:prstGeom prst="rect">
            <a:avLst/>
          </a:prstGeom>
        </p:spPr>
      </p:pic>
      <p:sp>
        <p:nvSpPr>
          <p:cNvPr id="3" name="object 25">
            <a:extLst>
              <a:ext uri="{FF2B5EF4-FFF2-40B4-BE49-F238E27FC236}">
                <a16:creationId xmlns:a16="http://schemas.microsoft.com/office/drawing/2014/main" id="{8EC8F34B-8595-33EB-6778-95919206FADD}"/>
              </a:ext>
            </a:extLst>
          </p:cNvPr>
          <p:cNvSpPr txBox="1"/>
          <p:nvPr/>
        </p:nvSpPr>
        <p:spPr>
          <a:xfrm>
            <a:off x="1713436" y="1609031"/>
            <a:ext cx="8765127" cy="368049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370"/>
              </a:spcBef>
            </a:pPr>
            <a:r>
              <a:rPr sz="2400" b="1" spc="8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Tips</a:t>
            </a:r>
            <a:r>
              <a:rPr sz="2400" b="1" spc="-1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105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Pelaksanaan</a:t>
            </a:r>
            <a:r>
              <a:rPr sz="2400" b="1" spc="-1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12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Budaya/Iklim </a:t>
            </a:r>
            <a:r>
              <a:rPr sz="2400" b="1" spc="-66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16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Madrasah</a:t>
            </a:r>
            <a:endParaRPr sz="2400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object 26">
            <a:extLst>
              <a:ext uri="{FF2B5EF4-FFF2-40B4-BE49-F238E27FC236}">
                <a16:creationId xmlns:a16="http://schemas.microsoft.com/office/drawing/2014/main" id="{B91B677F-FED5-16A8-C9DB-A669A4D95D09}"/>
              </a:ext>
            </a:extLst>
          </p:cNvPr>
          <p:cNvSpPr txBox="1"/>
          <p:nvPr/>
        </p:nvSpPr>
        <p:spPr>
          <a:xfrm>
            <a:off x="2580205" y="2099363"/>
            <a:ext cx="8968328" cy="44371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15" dirty="0">
                <a:latin typeface="Tahoma"/>
                <a:cs typeface="Tahoma"/>
              </a:rPr>
              <a:t>Mulai</a:t>
            </a:r>
            <a:r>
              <a:rPr sz="1600" b="1" spc="-60" dirty="0">
                <a:latin typeface="Tahoma"/>
                <a:cs typeface="Tahoma"/>
              </a:rPr>
              <a:t> </a:t>
            </a:r>
            <a:r>
              <a:rPr sz="1600" b="1" spc="5" dirty="0">
                <a:latin typeface="Tahoma"/>
                <a:cs typeface="Tahoma"/>
              </a:rPr>
              <a:t>dari</a:t>
            </a:r>
            <a:r>
              <a:rPr sz="1600" b="1" spc="-55" dirty="0">
                <a:latin typeface="Tahoma"/>
                <a:cs typeface="Tahoma"/>
              </a:rPr>
              <a:t> </a:t>
            </a:r>
            <a:r>
              <a:rPr sz="1600" b="1" spc="-20" dirty="0">
                <a:latin typeface="Tahoma"/>
                <a:cs typeface="Tahoma"/>
              </a:rPr>
              <a:t>Hal-hal</a:t>
            </a:r>
            <a:r>
              <a:rPr sz="1600" b="1" spc="-55" dirty="0">
                <a:latin typeface="Tahoma"/>
                <a:cs typeface="Tahoma"/>
              </a:rPr>
              <a:t> </a:t>
            </a:r>
            <a:r>
              <a:rPr sz="1600" b="1" spc="-15" dirty="0">
                <a:latin typeface="Tahoma"/>
                <a:cs typeface="Tahoma"/>
              </a:rPr>
              <a:t>Kecil</a:t>
            </a:r>
            <a:endParaRPr sz="1600" dirty="0">
              <a:latin typeface="Tahoma"/>
              <a:cs typeface="Tahoma"/>
            </a:endParaRPr>
          </a:p>
          <a:p>
            <a:pPr marL="12700" marR="392430">
              <a:spcBef>
                <a:spcPts val="85"/>
              </a:spcBef>
            </a:pPr>
            <a:r>
              <a:rPr sz="1600" spc="-55" dirty="0">
                <a:latin typeface="Verdana"/>
                <a:cs typeface="Verdana"/>
              </a:rPr>
              <a:t>Terapkan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pembiasaan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sederhana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seperti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menyapa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guru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dan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teman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dengan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senyum </a:t>
            </a:r>
            <a:r>
              <a:rPr sz="1600" spc="-440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serta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membersihkan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area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tempat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duduk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setelah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pelajaran.</a:t>
            </a:r>
            <a:endParaRPr sz="1600" dirty="0">
              <a:latin typeface="Verdana"/>
              <a:cs typeface="Verdana"/>
            </a:endParaRPr>
          </a:p>
          <a:p>
            <a:pPr marL="12700">
              <a:spcBef>
                <a:spcPts val="1260"/>
              </a:spcBef>
            </a:pPr>
            <a:r>
              <a:rPr sz="1600" b="1" spc="5" dirty="0">
                <a:latin typeface="Tahoma"/>
                <a:cs typeface="Tahoma"/>
              </a:rPr>
              <a:t>Libatkan</a:t>
            </a:r>
            <a:r>
              <a:rPr sz="1600" b="1" spc="-55" dirty="0">
                <a:latin typeface="Tahoma"/>
                <a:cs typeface="Tahoma"/>
              </a:rPr>
              <a:t> </a:t>
            </a:r>
            <a:r>
              <a:rPr sz="1600" b="1" spc="20" dirty="0">
                <a:latin typeface="Tahoma"/>
                <a:cs typeface="Tahoma"/>
              </a:rPr>
              <a:t>Murid</a:t>
            </a:r>
            <a:r>
              <a:rPr sz="1600" b="1" spc="-55" dirty="0">
                <a:latin typeface="Tahoma"/>
                <a:cs typeface="Tahoma"/>
              </a:rPr>
              <a:t> </a:t>
            </a:r>
            <a:r>
              <a:rPr sz="1600" b="1" spc="5" dirty="0">
                <a:latin typeface="Tahoma"/>
                <a:cs typeface="Tahoma"/>
              </a:rPr>
              <a:t>dalam</a:t>
            </a:r>
            <a:r>
              <a:rPr sz="1600" b="1" spc="-55" dirty="0">
                <a:latin typeface="Tahoma"/>
                <a:cs typeface="Tahoma"/>
              </a:rPr>
              <a:t> </a:t>
            </a:r>
            <a:r>
              <a:rPr sz="1600" b="1" spc="10" dirty="0">
                <a:latin typeface="Tahoma"/>
                <a:cs typeface="Tahoma"/>
              </a:rPr>
              <a:t>Aturan</a:t>
            </a:r>
            <a:endParaRPr sz="1600" dirty="0">
              <a:latin typeface="Tahoma"/>
              <a:cs typeface="Tahoma"/>
            </a:endParaRPr>
          </a:p>
          <a:p>
            <a:pPr marL="12700" marR="248920">
              <a:spcBef>
                <a:spcPts val="90"/>
              </a:spcBef>
            </a:pPr>
            <a:r>
              <a:rPr sz="1600" spc="-85" dirty="0">
                <a:latin typeface="Verdana"/>
                <a:cs typeface="Verdana"/>
              </a:rPr>
              <a:t>Ajak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murid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berpartisipasi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dalam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merumuskan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aturan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kelas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untuk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menumbuhkan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rasa </a:t>
            </a:r>
            <a:r>
              <a:rPr sz="1600" spc="-440" dirty="0">
                <a:latin typeface="Verdana"/>
                <a:cs typeface="Verdana"/>
              </a:rPr>
              <a:t> </a:t>
            </a:r>
            <a:r>
              <a:rPr sz="1600" spc="-95" dirty="0">
                <a:latin typeface="Verdana"/>
                <a:cs typeface="Verdana"/>
              </a:rPr>
              <a:t>k</a:t>
            </a:r>
            <a:r>
              <a:rPr sz="1600" spc="-55" dirty="0">
                <a:latin typeface="Verdana"/>
                <a:cs typeface="Verdana"/>
              </a:rPr>
              <a:t>e</a:t>
            </a:r>
            <a:r>
              <a:rPr sz="1600" spc="-20" dirty="0">
                <a:latin typeface="Verdana"/>
                <a:cs typeface="Verdana"/>
              </a:rPr>
              <a:t>p</a:t>
            </a:r>
            <a:r>
              <a:rPr sz="1600" spc="-55" dirty="0">
                <a:latin typeface="Verdana"/>
                <a:cs typeface="Verdana"/>
              </a:rPr>
              <a:t>e</a:t>
            </a:r>
            <a:r>
              <a:rPr sz="1600" spc="-65" dirty="0">
                <a:latin typeface="Verdana"/>
                <a:cs typeface="Verdana"/>
              </a:rPr>
              <a:t>m</a:t>
            </a:r>
            <a:r>
              <a:rPr sz="1600" spc="-30" dirty="0">
                <a:latin typeface="Verdana"/>
                <a:cs typeface="Verdana"/>
              </a:rPr>
              <a:t>ili</a:t>
            </a:r>
            <a:r>
              <a:rPr sz="1600" spc="-95" dirty="0">
                <a:latin typeface="Verdana"/>
                <a:cs typeface="Verdana"/>
              </a:rPr>
              <a:t>k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25" dirty="0">
                <a:latin typeface="Verdana"/>
                <a:cs typeface="Verdana"/>
              </a:rPr>
              <a:t>n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d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25" dirty="0">
                <a:latin typeface="Verdana"/>
                <a:cs typeface="Verdana"/>
              </a:rPr>
              <a:t>n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t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30" dirty="0">
                <a:latin typeface="Verdana"/>
                <a:cs typeface="Verdana"/>
              </a:rPr>
              <a:t>n</a:t>
            </a:r>
            <a:r>
              <a:rPr sz="1600" spc="-105" dirty="0">
                <a:latin typeface="Verdana"/>
                <a:cs typeface="Verdana"/>
              </a:rPr>
              <a:t>gg</a:t>
            </a:r>
            <a:r>
              <a:rPr sz="1600" spc="-30" dirty="0">
                <a:latin typeface="Verdana"/>
                <a:cs typeface="Verdana"/>
              </a:rPr>
              <a:t>un</a:t>
            </a:r>
            <a:r>
              <a:rPr sz="1600" spc="-100" dirty="0">
                <a:latin typeface="Verdana"/>
                <a:cs typeface="Verdana"/>
              </a:rPr>
              <a:t>g</a:t>
            </a:r>
            <a:r>
              <a:rPr sz="1600" spc="-120" dirty="0">
                <a:latin typeface="Verdana"/>
                <a:cs typeface="Verdana"/>
              </a:rPr>
              <a:t> j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60" dirty="0">
                <a:latin typeface="Verdana"/>
                <a:cs typeface="Verdana"/>
              </a:rPr>
              <a:t>w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20" dirty="0">
                <a:latin typeface="Verdana"/>
                <a:cs typeface="Verdana"/>
              </a:rPr>
              <a:t>b</a:t>
            </a:r>
            <a:r>
              <a:rPr sz="1600" spc="-130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  <a:p>
            <a:pPr marL="12700">
              <a:spcBef>
                <a:spcPts val="1260"/>
              </a:spcBef>
            </a:pPr>
            <a:r>
              <a:rPr sz="1600" b="1" spc="5" dirty="0">
                <a:latin typeface="Tahoma"/>
                <a:cs typeface="Tahoma"/>
              </a:rPr>
              <a:t>Gunakan</a:t>
            </a:r>
            <a:r>
              <a:rPr sz="1600" b="1" spc="-7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Bahasa</a:t>
            </a:r>
            <a:r>
              <a:rPr sz="1600" b="1" spc="-6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Cinta</a:t>
            </a:r>
            <a:endParaRPr sz="1600" dirty="0">
              <a:latin typeface="Tahoma"/>
              <a:cs typeface="Tahoma"/>
            </a:endParaRPr>
          </a:p>
          <a:p>
            <a:pPr marL="12700" marR="5080">
              <a:spcBef>
                <a:spcPts val="85"/>
              </a:spcBef>
            </a:pPr>
            <a:r>
              <a:rPr sz="1600" spc="-45" dirty="0">
                <a:latin typeface="Verdana"/>
                <a:cs typeface="Verdana"/>
              </a:rPr>
              <a:t>Gantilah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80" dirty="0">
                <a:latin typeface="Verdana"/>
                <a:cs typeface="Verdana"/>
              </a:rPr>
              <a:t>kata-kata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hukuman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dengan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bahasa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80" dirty="0">
                <a:latin typeface="Verdana"/>
                <a:cs typeface="Verdana"/>
              </a:rPr>
              <a:t>yang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lebih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positif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dan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75" dirty="0">
                <a:latin typeface="Verdana"/>
                <a:cs typeface="Verdana"/>
              </a:rPr>
              <a:t>solusi-</a:t>
            </a:r>
            <a:r>
              <a:rPr sz="1600" i="1" spc="-75" dirty="0">
                <a:latin typeface="Verdana"/>
                <a:cs typeface="Verdana"/>
              </a:rPr>
              <a:t>oriented</a:t>
            </a:r>
            <a:r>
              <a:rPr sz="1600" spc="-75" dirty="0">
                <a:latin typeface="Verdana"/>
                <a:cs typeface="Verdana"/>
              </a:rPr>
              <a:t>,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seperti </a:t>
            </a:r>
            <a:r>
              <a:rPr sz="1600" spc="-445" dirty="0">
                <a:latin typeface="Verdana"/>
                <a:cs typeface="Verdana"/>
              </a:rPr>
              <a:t> </a:t>
            </a:r>
            <a:r>
              <a:rPr sz="1600" spc="-145" dirty="0">
                <a:latin typeface="Verdana"/>
                <a:cs typeface="Verdana"/>
              </a:rPr>
              <a:t>“</a:t>
            </a:r>
            <a:r>
              <a:rPr sz="1600" spc="-80" dirty="0">
                <a:latin typeface="Verdana"/>
                <a:cs typeface="Verdana"/>
              </a:rPr>
              <a:t>Y</a:t>
            </a:r>
            <a:r>
              <a:rPr sz="1600" spc="-30" dirty="0">
                <a:latin typeface="Verdana"/>
                <a:cs typeface="Verdana"/>
              </a:rPr>
              <a:t>u</a:t>
            </a:r>
            <a:r>
              <a:rPr sz="1600" spc="-95" dirty="0">
                <a:latin typeface="Verdana"/>
                <a:cs typeface="Verdana"/>
              </a:rPr>
              <a:t>k</a:t>
            </a:r>
            <a:r>
              <a:rPr sz="1600" spc="-155" dirty="0">
                <a:latin typeface="Verdana"/>
                <a:cs typeface="Verdana"/>
              </a:rPr>
              <a:t>,</a:t>
            </a:r>
            <a:r>
              <a:rPr sz="1600" spc="-120" dirty="0">
                <a:latin typeface="Verdana"/>
                <a:cs typeface="Verdana"/>
              </a:rPr>
              <a:t> j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30" dirty="0">
                <a:latin typeface="Verdana"/>
                <a:cs typeface="Verdana"/>
              </a:rPr>
              <a:t>l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25" dirty="0">
                <a:latin typeface="Verdana"/>
                <a:cs typeface="Verdana"/>
              </a:rPr>
              <a:t>n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sa</a:t>
            </a:r>
            <a:r>
              <a:rPr sz="1600" spc="-30" dirty="0">
                <a:latin typeface="Verdana"/>
                <a:cs typeface="Verdana"/>
              </a:rPr>
              <a:t>n</a:t>
            </a:r>
            <a:r>
              <a:rPr sz="1600" spc="-55" dirty="0">
                <a:latin typeface="Verdana"/>
                <a:cs typeface="Verdana"/>
              </a:rPr>
              <a:t>t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30" dirty="0">
                <a:latin typeface="Verdana"/>
                <a:cs typeface="Verdana"/>
              </a:rPr>
              <a:t>i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105" dirty="0">
                <a:latin typeface="Verdana"/>
                <a:cs typeface="Verdana"/>
              </a:rPr>
              <a:t>g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25" dirty="0">
                <a:latin typeface="Verdana"/>
                <a:cs typeface="Verdana"/>
              </a:rPr>
              <a:t>r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95" dirty="0">
                <a:latin typeface="Verdana"/>
                <a:cs typeface="Verdana"/>
              </a:rPr>
              <a:t>k</a:t>
            </a:r>
            <a:r>
              <a:rPr sz="1600" spc="-30" dirty="0">
                <a:latin typeface="Verdana"/>
                <a:cs typeface="Verdana"/>
              </a:rPr>
              <a:t>i</a:t>
            </a:r>
            <a:r>
              <a:rPr sz="1600" spc="-55" dirty="0">
                <a:latin typeface="Verdana"/>
                <a:cs typeface="Verdana"/>
              </a:rPr>
              <a:t>t</a:t>
            </a:r>
            <a:r>
              <a:rPr sz="1600" spc="-60" dirty="0">
                <a:latin typeface="Verdana"/>
                <a:cs typeface="Verdana"/>
              </a:rPr>
              <a:t>a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s</a:t>
            </a:r>
            <a:r>
              <a:rPr sz="1600" spc="-55" dirty="0">
                <a:latin typeface="Verdana"/>
                <a:cs typeface="Verdana"/>
              </a:rPr>
              <a:t>e</a:t>
            </a:r>
            <a:r>
              <a:rPr sz="1600" spc="-65" dirty="0">
                <a:latin typeface="Verdana"/>
                <a:cs typeface="Verdana"/>
              </a:rPr>
              <a:t>m</a:t>
            </a:r>
            <a:r>
              <a:rPr sz="1600" spc="-30" dirty="0">
                <a:latin typeface="Verdana"/>
                <a:cs typeface="Verdana"/>
              </a:rPr>
              <a:t>u</a:t>
            </a:r>
            <a:r>
              <a:rPr sz="1600" spc="-60" dirty="0">
                <a:latin typeface="Verdana"/>
                <a:cs typeface="Verdana"/>
              </a:rPr>
              <a:t>a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ama</a:t>
            </a:r>
            <a:r>
              <a:rPr sz="1600" spc="-30" dirty="0">
                <a:latin typeface="Verdana"/>
                <a:cs typeface="Verdana"/>
              </a:rPr>
              <a:t>n</a:t>
            </a:r>
            <a:r>
              <a:rPr sz="1600" spc="-130" dirty="0">
                <a:latin typeface="Verdana"/>
                <a:cs typeface="Verdana"/>
              </a:rPr>
              <a:t>.</a:t>
            </a:r>
            <a:r>
              <a:rPr sz="1600" spc="-145" dirty="0">
                <a:latin typeface="Verdana"/>
                <a:cs typeface="Verdana"/>
              </a:rPr>
              <a:t>”</a:t>
            </a:r>
            <a:endParaRPr sz="1600" dirty="0">
              <a:latin typeface="Verdana"/>
              <a:cs typeface="Verdana"/>
            </a:endParaRPr>
          </a:p>
          <a:p>
            <a:pPr marL="12700">
              <a:spcBef>
                <a:spcPts val="1260"/>
              </a:spcBef>
            </a:pPr>
            <a:r>
              <a:rPr sz="1600" b="1" spc="5" dirty="0">
                <a:latin typeface="Tahoma"/>
                <a:cs typeface="Tahoma"/>
              </a:rPr>
              <a:t>Hadirkan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spc="10" dirty="0">
                <a:latin typeface="Tahoma"/>
                <a:cs typeface="Tahoma"/>
              </a:rPr>
              <a:t>Nilai</a:t>
            </a:r>
            <a:r>
              <a:rPr sz="1600" b="1" spc="-40" dirty="0">
                <a:latin typeface="Tahoma"/>
                <a:cs typeface="Tahoma"/>
              </a:rPr>
              <a:t> KBC </a:t>
            </a:r>
            <a:r>
              <a:rPr sz="1600" b="1" spc="5" dirty="0">
                <a:latin typeface="Tahoma"/>
                <a:cs typeface="Tahoma"/>
              </a:rPr>
              <a:t>dalam</a:t>
            </a:r>
            <a:r>
              <a:rPr sz="1600" b="1" spc="-4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Visual</a:t>
            </a:r>
            <a:r>
              <a:rPr sz="1600" b="1" spc="-40" dirty="0">
                <a:latin typeface="Tahoma"/>
                <a:cs typeface="Tahoma"/>
              </a:rPr>
              <a:t> </a:t>
            </a:r>
            <a:r>
              <a:rPr sz="1600" b="1" spc="5" dirty="0">
                <a:latin typeface="Tahoma"/>
                <a:cs typeface="Tahoma"/>
              </a:rPr>
              <a:t>dan</a:t>
            </a:r>
            <a:r>
              <a:rPr sz="1600" b="1" spc="-40" dirty="0">
                <a:latin typeface="Tahoma"/>
                <a:cs typeface="Tahoma"/>
              </a:rPr>
              <a:t> </a:t>
            </a:r>
            <a:r>
              <a:rPr sz="1600" b="1" spc="5" dirty="0">
                <a:latin typeface="Tahoma"/>
                <a:cs typeface="Tahoma"/>
              </a:rPr>
              <a:t>Narasi</a:t>
            </a:r>
            <a:endParaRPr sz="1600" dirty="0">
              <a:latin typeface="Tahoma"/>
              <a:cs typeface="Tahoma"/>
            </a:endParaRPr>
          </a:p>
          <a:p>
            <a:pPr marL="12700" marR="234950">
              <a:spcBef>
                <a:spcPts val="90"/>
              </a:spcBef>
            </a:pPr>
            <a:r>
              <a:rPr sz="1600" spc="-55" dirty="0">
                <a:latin typeface="Verdana"/>
                <a:cs typeface="Verdana"/>
              </a:rPr>
              <a:t>Pasang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poster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atau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mural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dengan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kutipan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inspiratif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tentang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Panca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Cinta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dan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ceritakan </a:t>
            </a:r>
            <a:r>
              <a:rPr sz="1600" spc="-440" dirty="0">
                <a:latin typeface="Verdana"/>
                <a:cs typeface="Verdana"/>
              </a:rPr>
              <a:t> </a:t>
            </a:r>
            <a:r>
              <a:rPr sz="1600" spc="-95" dirty="0">
                <a:latin typeface="Verdana"/>
                <a:cs typeface="Verdana"/>
              </a:rPr>
              <a:t>k</a:t>
            </a:r>
            <a:r>
              <a:rPr sz="1600" spc="-30" dirty="0">
                <a:latin typeface="Verdana"/>
                <a:cs typeface="Verdana"/>
              </a:rPr>
              <a:t>i</a:t>
            </a:r>
            <a:r>
              <a:rPr sz="1600" spc="-65" dirty="0">
                <a:latin typeface="Verdana"/>
                <a:cs typeface="Verdana"/>
              </a:rPr>
              <a:t>sa</a:t>
            </a:r>
            <a:r>
              <a:rPr sz="1600" spc="-25" dirty="0">
                <a:latin typeface="Verdana"/>
                <a:cs typeface="Verdana"/>
              </a:rPr>
              <a:t>h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te</a:t>
            </a:r>
            <a:r>
              <a:rPr sz="1600" spc="-30" dirty="0">
                <a:latin typeface="Verdana"/>
                <a:cs typeface="Verdana"/>
              </a:rPr>
              <a:t>l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20" dirty="0">
                <a:latin typeface="Verdana"/>
                <a:cs typeface="Verdana"/>
              </a:rPr>
              <a:t>d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25" dirty="0">
                <a:latin typeface="Verdana"/>
                <a:cs typeface="Verdana"/>
              </a:rPr>
              <a:t>n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d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30" dirty="0">
                <a:latin typeface="Verdana"/>
                <a:cs typeface="Verdana"/>
              </a:rPr>
              <a:t>l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60" dirty="0">
                <a:latin typeface="Verdana"/>
                <a:cs typeface="Verdana"/>
              </a:rPr>
              <a:t>m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p</a:t>
            </a:r>
            <a:r>
              <a:rPr sz="1600" spc="-55" dirty="0">
                <a:latin typeface="Verdana"/>
                <a:cs typeface="Verdana"/>
              </a:rPr>
              <a:t>e</a:t>
            </a:r>
            <a:r>
              <a:rPr sz="1600" spc="-30" dirty="0">
                <a:latin typeface="Verdana"/>
                <a:cs typeface="Verdana"/>
              </a:rPr>
              <a:t>r</a:t>
            </a:r>
            <a:r>
              <a:rPr sz="1600" spc="-55" dirty="0">
                <a:latin typeface="Verdana"/>
                <a:cs typeface="Verdana"/>
              </a:rPr>
              <a:t>te</a:t>
            </a:r>
            <a:r>
              <a:rPr sz="1600" spc="-65" dirty="0">
                <a:latin typeface="Verdana"/>
                <a:cs typeface="Verdana"/>
              </a:rPr>
              <a:t>m</a:t>
            </a:r>
            <a:r>
              <a:rPr sz="1600" spc="-30" dirty="0">
                <a:latin typeface="Verdana"/>
                <a:cs typeface="Verdana"/>
              </a:rPr>
              <a:t>u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25" dirty="0">
                <a:latin typeface="Verdana"/>
                <a:cs typeface="Verdana"/>
              </a:rPr>
              <a:t>n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m</a:t>
            </a:r>
            <a:r>
              <a:rPr sz="1600" spc="-30" dirty="0">
                <a:latin typeface="Verdana"/>
                <a:cs typeface="Verdana"/>
              </a:rPr>
              <a:t>in</a:t>
            </a:r>
            <a:r>
              <a:rPr sz="1600" spc="-105" dirty="0">
                <a:latin typeface="Verdana"/>
                <a:cs typeface="Verdana"/>
              </a:rPr>
              <a:t>gg</a:t>
            </a:r>
            <a:r>
              <a:rPr sz="1600" spc="-30" dirty="0">
                <a:latin typeface="Verdana"/>
                <a:cs typeface="Verdana"/>
              </a:rPr>
              <a:t>u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30" dirty="0">
                <a:latin typeface="Verdana"/>
                <a:cs typeface="Verdana"/>
              </a:rPr>
              <a:t>n</a:t>
            </a:r>
            <a:r>
              <a:rPr sz="1600" spc="-130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  <a:p>
            <a:pPr marL="12700">
              <a:spcBef>
                <a:spcPts val="1260"/>
              </a:spcBef>
            </a:pPr>
            <a:r>
              <a:rPr sz="1600" b="1" spc="-10" dirty="0">
                <a:latin typeface="Tahoma"/>
                <a:cs typeface="Tahoma"/>
              </a:rPr>
              <a:t>Fokus</a:t>
            </a:r>
            <a:r>
              <a:rPr sz="1600" b="1" spc="-5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pada</a:t>
            </a:r>
            <a:r>
              <a:rPr sz="1600" b="1" spc="-5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Kebiasaan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Positif</a:t>
            </a:r>
            <a:endParaRPr sz="1600" dirty="0">
              <a:latin typeface="Tahoma"/>
              <a:cs typeface="Tahoma"/>
            </a:endParaRPr>
          </a:p>
          <a:p>
            <a:pPr marL="12700" marR="384175">
              <a:spcBef>
                <a:spcPts val="85"/>
              </a:spcBef>
            </a:pPr>
            <a:r>
              <a:rPr sz="1600" spc="-35" dirty="0">
                <a:latin typeface="Verdana"/>
                <a:cs typeface="Verdana"/>
              </a:rPr>
              <a:t>Lebih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fokus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pada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apresiasi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terhadap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perilaku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positif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daripada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hukuman,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dan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dorong </a:t>
            </a:r>
            <a:r>
              <a:rPr sz="1600" spc="-445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m</a:t>
            </a:r>
            <a:r>
              <a:rPr sz="1600" spc="-30" dirty="0">
                <a:latin typeface="Verdana"/>
                <a:cs typeface="Verdana"/>
              </a:rPr>
              <a:t>uri</a:t>
            </a:r>
            <a:r>
              <a:rPr sz="1600" spc="-15" dirty="0">
                <a:latin typeface="Verdana"/>
                <a:cs typeface="Verdana"/>
              </a:rPr>
              <a:t>d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b</a:t>
            </a:r>
            <a:r>
              <a:rPr sz="1600" spc="-55" dirty="0">
                <a:latin typeface="Verdana"/>
                <a:cs typeface="Verdana"/>
              </a:rPr>
              <a:t>e</a:t>
            </a:r>
            <a:r>
              <a:rPr sz="1600" spc="-30" dirty="0">
                <a:latin typeface="Verdana"/>
                <a:cs typeface="Verdana"/>
              </a:rPr>
              <a:t>r</a:t>
            </a:r>
            <a:r>
              <a:rPr sz="1600" spc="-20" dirty="0">
                <a:latin typeface="Verdana"/>
                <a:cs typeface="Verdana"/>
              </a:rPr>
              <a:t>b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105" dirty="0">
                <a:latin typeface="Verdana"/>
                <a:cs typeface="Verdana"/>
              </a:rPr>
              <a:t>g</a:t>
            </a:r>
            <a:r>
              <a:rPr sz="1600" spc="-30" dirty="0">
                <a:latin typeface="Verdana"/>
                <a:cs typeface="Verdana"/>
              </a:rPr>
              <a:t>i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95" dirty="0">
                <a:latin typeface="Verdana"/>
                <a:cs typeface="Verdana"/>
              </a:rPr>
              <a:t>k</a:t>
            </a:r>
            <a:r>
              <a:rPr sz="1600" spc="-55" dirty="0">
                <a:latin typeface="Verdana"/>
                <a:cs typeface="Verdana"/>
              </a:rPr>
              <a:t>e</a:t>
            </a:r>
            <a:r>
              <a:rPr sz="1600" spc="-20" dirty="0">
                <a:latin typeface="Verdana"/>
                <a:cs typeface="Verdana"/>
              </a:rPr>
              <a:t>b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30" dirty="0">
                <a:latin typeface="Verdana"/>
                <a:cs typeface="Verdana"/>
              </a:rPr>
              <a:t>i</a:t>
            </a:r>
            <a:r>
              <a:rPr sz="1600" spc="-95" dirty="0">
                <a:latin typeface="Verdana"/>
                <a:cs typeface="Verdana"/>
              </a:rPr>
              <a:t>k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25" dirty="0">
                <a:latin typeface="Verdana"/>
                <a:cs typeface="Verdana"/>
              </a:rPr>
              <a:t>n</a:t>
            </a:r>
            <a:r>
              <a:rPr sz="1600" spc="-120" dirty="0">
                <a:latin typeface="Verdana"/>
                <a:cs typeface="Verdana"/>
              </a:rPr>
              <a:t> y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30" dirty="0">
                <a:latin typeface="Verdana"/>
                <a:cs typeface="Verdana"/>
              </a:rPr>
              <a:t>n</a:t>
            </a:r>
            <a:r>
              <a:rPr sz="1600" spc="-100" dirty="0">
                <a:latin typeface="Verdana"/>
                <a:cs typeface="Verdana"/>
              </a:rPr>
              <a:t>g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m</a:t>
            </a:r>
            <a:r>
              <a:rPr sz="1600" spc="-55" dirty="0">
                <a:latin typeface="Verdana"/>
                <a:cs typeface="Verdana"/>
              </a:rPr>
              <a:t>e</a:t>
            </a:r>
            <a:r>
              <a:rPr sz="1600" spc="-30" dirty="0">
                <a:latin typeface="Verdana"/>
                <a:cs typeface="Verdana"/>
              </a:rPr>
              <a:t>r</a:t>
            </a:r>
            <a:r>
              <a:rPr sz="1600" spc="-55" dirty="0">
                <a:latin typeface="Verdana"/>
                <a:cs typeface="Verdana"/>
              </a:rPr>
              <a:t>e</a:t>
            </a:r>
            <a:r>
              <a:rPr sz="1600" spc="-95" dirty="0">
                <a:latin typeface="Verdana"/>
                <a:cs typeface="Verdana"/>
              </a:rPr>
              <a:t>k</a:t>
            </a:r>
            <a:r>
              <a:rPr sz="1600" spc="-60" dirty="0">
                <a:latin typeface="Verdana"/>
                <a:cs typeface="Verdana"/>
              </a:rPr>
              <a:t>a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l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95" dirty="0">
                <a:latin typeface="Verdana"/>
                <a:cs typeface="Verdana"/>
              </a:rPr>
              <a:t>k</a:t>
            </a:r>
            <a:r>
              <a:rPr sz="1600" spc="-30" dirty="0">
                <a:latin typeface="Verdana"/>
                <a:cs typeface="Verdana"/>
              </a:rPr>
              <a:t>u</a:t>
            </a:r>
            <a:r>
              <a:rPr sz="1600" spc="-95" dirty="0">
                <a:latin typeface="Verdana"/>
                <a:cs typeface="Verdana"/>
              </a:rPr>
              <a:t>k</a:t>
            </a:r>
            <a:r>
              <a:rPr sz="1600" spc="-65" dirty="0">
                <a:latin typeface="Verdana"/>
                <a:cs typeface="Verdana"/>
              </a:rPr>
              <a:t>a</a:t>
            </a:r>
            <a:r>
              <a:rPr sz="1600" spc="-30" dirty="0">
                <a:latin typeface="Verdana"/>
                <a:cs typeface="Verdana"/>
              </a:rPr>
              <a:t>n</a:t>
            </a:r>
            <a:r>
              <a:rPr sz="1600" spc="-130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</p:txBody>
      </p:sp>
      <p:pic>
        <p:nvPicPr>
          <p:cNvPr id="23" name="object 18">
            <a:extLst>
              <a:ext uri="{FF2B5EF4-FFF2-40B4-BE49-F238E27FC236}">
                <a16:creationId xmlns:a16="http://schemas.microsoft.com/office/drawing/2014/main" id="{1E1328B0-6920-765E-36B7-F2B2ED0DD84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8654" y="3050621"/>
            <a:ext cx="380999" cy="457199"/>
          </a:xfrm>
          <a:prstGeom prst="rect">
            <a:avLst/>
          </a:prstGeom>
        </p:spPr>
      </p:pic>
      <p:pic>
        <p:nvPicPr>
          <p:cNvPr id="24" name="object 20">
            <a:extLst>
              <a:ext uri="{FF2B5EF4-FFF2-40B4-BE49-F238E27FC236}">
                <a16:creationId xmlns:a16="http://schemas.microsoft.com/office/drawing/2014/main" id="{AE365BB2-0EA1-BA88-AAC3-455E7B4D879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88072" y="2150162"/>
            <a:ext cx="323849" cy="485774"/>
          </a:xfrm>
          <a:prstGeom prst="rect">
            <a:avLst/>
          </a:prstGeom>
        </p:spPr>
      </p:pic>
      <p:pic>
        <p:nvPicPr>
          <p:cNvPr id="25" name="object 16">
            <a:extLst>
              <a:ext uri="{FF2B5EF4-FFF2-40B4-BE49-F238E27FC236}">
                <a16:creationId xmlns:a16="http://schemas.microsoft.com/office/drawing/2014/main" id="{CC4AD26B-4ED1-1814-CBD9-31EE05EA7E3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79504" y="3938140"/>
            <a:ext cx="457199" cy="466724"/>
          </a:xfrm>
          <a:prstGeom prst="rect">
            <a:avLst/>
          </a:prstGeom>
        </p:spPr>
      </p:pic>
      <p:pic>
        <p:nvPicPr>
          <p:cNvPr id="26" name="object 17">
            <a:extLst>
              <a:ext uri="{FF2B5EF4-FFF2-40B4-BE49-F238E27FC236}">
                <a16:creationId xmlns:a16="http://schemas.microsoft.com/office/drawing/2014/main" id="{0D927D2E-D405-3942-CF43-9FF4D848A431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20838" y="4865042"/>
            <a:ext cx="581024" cy="438149"/>
          </a:xfrm>
          <a:prstGeom prst="rect">
            <a:avLst/>
          </a:prstGeom>
        </p:spPr>
      </p:pic>
      <p:pic>
        <p:nvPicPr>
          <p:cNvPr id="27" name="object 19">
            <a:extLst>
              <a:ext uri="{FF2B5EF4-FFF2-40B4-BE49-F238E27FC236}">
                <a16:creationId xmlns:a16="http://schemas.microsoft.com/office/drawing/2014/main" id="{82339030-54A9-F7FB-D011-929F0B071B7E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10842" y="5744912"/>
            <a:ext cx="447674" cy="44767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4C834467-47AF-75F6-7BD3-BD8A6D55C32B}"/>
              </a:ext>
            </a:extLst>
          </p:cNvPr>
          <p:cNvGrpSpPr/>
          <p:nvPr/>
        </p:nvGrpSpPr>
        <p:grpSpPr>
          <a:xfrm>
            <a:off x="7674782" y="192743"/>
            <a:ext cx="4364145" cy="638174"/>
            <a:chOff x="7674782" y="192743"/>
            <a:chExt cx="4364145" cy="638174"/>
          </a:xfrm>
        </p:grpSpPr>
        <p:pic>
          <p:nvPicPr>
            <p:cNvPr id="29" name="object 2">
              <a:extLst>
                <a:ext uri="{FF2B5EF4-FFF2-40B4-BE49-F238E27FC236}">
                  <a16:creationId xmlns:a16="http://schemas.microsoft.com/office/drawing/2014/main" id="{5BF1F81F-A5BE-FF14-53A2-11C7AC9DD3B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74782" y="192743"/>
              <a:ext cx="714374" cy="638174"/>
            </a:xfrm>
            <a:prstGeom prst="rect">
              <a:avLst/>
            </a:prstGeom>
          </p:spPr>
        </p:pic>
        <p:pic>
          <p:nvPicPr>
            <p:cNvPr id="30" name="object 3">
              <a:extLst>
                <a:ext uri="{FF2B5EF4-FFF2-40B4-BE49-F238E27FC236}">
                  <a16:creationId xmlns:a16="http://schemas.microsoft.com/office/drawing/2014/main" id="{F4D5C87A-1308-58A8-F4D4-AAD0305CDCC4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82505" y="192743"/>
              <a:ext cx="1895474" cy="638174"/>
            </a:xfrm>
            <a:prstGeom prst="rect">
              <a:avLst/>
            </a:prstGeom>
          </p:spPr>
        </p:pic>
        <p:pic>
          <p:nvPicPr>
            <p:cNvPr id="31" name="object 4">
              <a:extLst>
                <a:ext uri="{FF2B5EF4-FFF2-40B4-BE49-F238E27FC236}">
                  <a16:creationId xmlns:a16="http://schemas.microsoft.com/office/drawing/2014/main" id="{362E5C9D-B8CD-F59F-D5C1-1920A980AB8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667327" y="192743"/>
              <a:ext cx="1371600" cy="63817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AD52119-C371-09B6-68B3-C54CBE9848A9}"/>
              </a:ext>
            </a:extLst>
          </p:cNvPr>
          <p:cNvGrpSpPr/>
          <p:nvPr/>
        </p:nvGrpSpPr>
        <p:grpSpPr>
          <a:xfrm>
            <a:off x="118533" y="86247"/>
            <a:ext cx="6623520" cy="710803"/>
            <a:chOff x="118533" y="86247"/>
            <a:chExt cx="6623520" cy="710803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7299ABC-D937-E398-584D-39376C00F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1" r="26356" b="65264"/>
            <a:stretch>
              <a:fillRect/>
            </a:stretch>
          </p:blipFill>
          <p:spPr>
            <a:xfrm>
              <a:off x="267188" y="86247"/>
              <a:ext cx="6474865" cy="693871"/>
            </a:xfrm>
            <a:prstGeom prst="rect">
              <a:avLst/>
            </a:prstGeom>
          </p:spPr>
        </p:pic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0E86130-74B4-9D87-0F8E-2BD9733F34B0}"/>
                </a:ext>
              </a:extLst>
            </p:cNvPr>
            <p:cNvCxnSpPr/>
            <p:nvPr/>
          </p:nvCxnSpPr>
          <p:spPr>
            <a:xfrm>
              <a:off x="118533" y="797050"/>
              <a:ext cx="6474864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83094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0AB81-7655-CF50-39CE-9202E16B0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44B0461-3587-FC81-2F38-63B58163E903}"/>
              </a:ext>
            </a:extLst>
          </p:cNvPr>
          <p:cNvSpPr/>
          <p:nvPr/>
        </p:nvSpPr>
        <p:spPr>
          <a:xfrm>
            <a:off x="2282450" y="5076686"/>
            <a:ext cx="3686258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1DFDC6-4951-FA1A-213F-55BA1602D351}"/>
              </a:ext>
            </a:extLst>
          </p:cNvPr>
          <p:cNvSpPr/>
          <p:nvPr/>
        </p:nvSpPr>
        <p:spPr>
          <a:xfrm>
            <a:off x="2288636" y="2696343"/>
            <a:ext cx="3700790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371D35D-234D-2DD2-9541-2FE3E9F13101}"/>
              </a:ext>
            </a:extLst>
          </p:cNvPr>
          <p:cNvSpPr/>
          <p:nvPr/>
        </p:nvSpPr>
        <p:spPr>
          <a:xfrm>
            <a:off x="2288637" y="3886465"/>
            <a:ext cx="3686258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99CF11-A454-E2B6-691E-F13823577C2C}"/>
              </a:ext>
            </a:extLst>
          </p:cNvPr>
          <p:cNvSpPr/>
          <p:nvPr/>
        </p:nvSpPr>
        <p:spPr>
          <a:xfrm>
            <a:off x="7888740" y="4925568"/>
            <a:ext cx="3627783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1656A2-76A7-BCEB-F47D-19F861C6E373}"/>
              </a:ext>
            </a:extLst>
          </p:cNvPr>
          <p:cNvSpPr/>
          <p:nvPr/>
        </p:nvSpPr>
        <p:spPr>
          <a:xfrm>
            <a:off x="7894926" y="2535286"/>
            <a:ext cx="3627783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804D4C-9888-4F17-ED58-39DB24E0D196}"/>
              </a:ext>
            </a:extLst>
          </p:cNvPr>
          <p:cNvSpPr/>
          <p:nvPr/>
        </p:nvSpPr>
        <p:spPr>
          <a:xfrm>
            <a:off x="7894927" y="3735347"/>
            <a:ext cx="3627783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7" name="직사각형 29">
            <a:extLst>
              <a:ext uri="{FF2B5EF4-FFF2-40B4-BE49-F238E27FC236}">
                <a16:creationId xmlns:a16="http://schemas.microsoft.com/office/drawing/2014/main" id="{3198A263-F402-0235-8CDB-2B44250D819C}"/>
              </a:ext>
            </a:extLst>
          </p:cNvPr>
          <p:cNvSpPr/>
          <p:nvPr/>
        </p:nvSpPr>
        <p:spPr>
          <a:xfrm>
            <a:off x="6202575" y="2650905"/>
            <a:ext cx="1516386" cy="1144903"/>
          </a:xfrm>
          <a:prstGeom prst="rect">
            <a:avLst/>
          </a:prstGeom>
          <a:solidFill>
            <a:srgbClr val="FFC85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 sz="1700"/>
            </a:lvl1pPr>
          </a:lstStyle>
          <a:p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Implementasi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54EA9645-BB80-E2D7-E1F1-9A9A1F9D6FE9}"/>
              </a:ext>
            </a:extLst>
          </p:cNvPr>
          <p:cNvSpPr txBox="1"/>
          <p:nvPr/>
        </p:nvSpPr>
        <p:spPr>
          <a:xfrm>
            <a:off x="7897090" y="3054079"/>
            <a:ext cx="387939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Literasi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직사각형 29">
            <a:extLst>
              <a:ext uri="{FF2B5EF4-FFF2-40B4-BE49-F238E27FC236}">
                <a16:creationId xmlns:a16="http://schemas.microsoft.com/office/drawing/2014/main" id="{5B84E861-BE8A-445F-2C35-DC07F9DE2B0E}"/>
              </a:ext>
            </a:extLst>
          </p:cNvPr>
          <p:cNvSpPr/>
          <p:nvPr/>
        </p:nvSpPr>
        <p:spPr>
          <a:xfrm>
            <a:off x="6200411" y="3937540"/>
            <a:ext cx="1516386" cy="933906"/>
          </a:xfrm>
          <a:prstGeom prst="rect">
            <a:avLst/>
          </a:prstGeom>
          <a:solidFill>
            <a:srgbClr val="ED7E2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Topik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KBC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D00F0F39-505C-4135-E0C2-7CFC925187EE}"/>
              </a:ext>
            </a:extLst>
          </p:cNvPr>
          <p:cNvSpPr txBox="1"/>
          <p:nvPr/>
        </p:nvSpPr>
        <p:spPr>
          <a:xfrm>
            <a:off x="7897090" y="4073875"/>
            <a:ext cx="3879400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Mengaitkan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membaca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jalan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menemukan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kebesaran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Allah.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직사각형 42">
            <a:extLst>
              <a:ext uri="{FF2B5EF4-FFF2-40B4-BE49-F238E27FC236}">
                <a16:creationId xmlns:a16="http://schemas.microsoft.com/office/drawing/2014/main" id="{E37EB31C-5596-92E4-7BDB-28E49DC262D9}"/>
              </a:ext>
            </a:extLst>
          </p:cNvPr>
          <p:cNvSpPr/>
          <p:nvPr/>
        </p:nvSpPr>
        <p:spPr>
          <a:xfrm>
            <a:off x="0" y="1831664"/>
            <a:ext cx="6096000" cy="570446"/>
          </a:xfrm>
          <a:prstGeom prst="rect">
            <a:avLst/>
          </a:prstGeom>
          <a:solidFill>
            <a:srgbClr val="056604"/>
          </a:solidFill>
          <a:ln w="12700">
            <a:miter lim="400000"/>
          </a:ln>
        </p:spPr>
        <p:txBody>
          <a:bodyPr lIns="45719" rIns="45719" anchor="ctr"/>
          <a:lstStyle/>
          <a:p>
            <a:pPr marL="463550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Cinta Allah dan Rasul-Nya</a:t>
            </a:r>
          </a:p>
        </p:txBody>
      </p:sp>
      <p:sp>
        <p:nvSpPr>
          <p:cNvPr id="12" name="직사각형 42">
            <a:extLst>
              <a:ext uri="{FF2B5EF4-FFF2-40B4-BE49-F238E27FC236}">
                <a16:creationId xmlns:a16="http://schemas.microsoft.com/office/drawing/2014/main" id="{03E2265B-DFA9-8626-B048-EF37A48807A2}"/>
              </a:ext>
            </a:extLst>
          </p:cNvPr>
          <p:cNvSpPr/>
          <p:nvPr/>
        </p:nvSpPr>
        <p:spPr>
          <a:xfrm>
            <a:off x="6096000" y="1820860"/>
            <a:ext cx="6096000" cy="570446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accent4"/>
            </a:solidFill>
            <a:miter/>
          </a:ln>
        </p:spPr>
        <p:txBody>
          <a:bodyPr lIns="45719" rIns="45719" anchor="ctr"/>
          <a:lstStyle/>
          <a:p>
            <a:pPr marL="225425"/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Cinta </a:t>
            </a:r>
            <a:r>
              <a:rPr lang="en-US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직사각형 29">
            <a:extLst>
              <a:ext uri="{FF2B5EF4-FFF2-40B4-BE49-F238E27FC236}">
                <a16:creationId xmlns:a16="http://schemas.microsoft.com/office/drawing/2014/main" id="{28E3187D-82B8-976A-44A8-3F623F5D7006}"/>
              </a:ext>
            </a:extLst>
          </p:cNvPr>
          <p:cNvSpPr/>
          <p:nvPr/>
        </p:nvSpPr>
        <p:spPr>
          <a:xfrm>
            <a:off x="6200411" y="5063195"/>
            <a:ext cx="1516386" cy="9339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 Guru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49A66734-609B-C049-43D9-B1AE40FE6866}"/>
              </a:ext>
            </a:extLst>
          </p:cNvPr>
          <p:cNvSpPr txBox="1"/>
          <p:nvPr/>
        </p:nvSpPr>
        <p:spPr>
          <a:xfrm>
            <a:off x="7897090" y="5237760"/>
            <a:ext cx="3879400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Pemberi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Pemandu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Diskusi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Penghubung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직사각형 29">
            <a:extLst>
              <a:ext uri="{FF2B5EF4-FFF2-40B4-BE49-F238E27FC236}">
                <a16:creationId xmlns:a16="http://schemas.microsoft.com/office/drawing/2014/main" id="{E76E28AA-9AFF-3440-DCA1-872612B12311}"/>
              </a:ext>
            </a:extLst>
          </p:cNvPr>
          <p:cNvSpPr/>
          <p:nvPr/>
        </p:nvSpPr>
        <p:spPr>
          <a:xfrm>
            <a:off x="621114" y="2724275"/>
            <a:ext cx="1516386" cy="1144903"/>
          </a:xfrm>
          <a:prstGeom prst="rect">
            <a:avLst/>
          </a:prstGeom>
          <a:solidFill>
            <a:srgbClr val="FFC85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 sz="1700"/>
            </a:lvl1pPr>
          </a:lstStyle>
          <a:p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Implementasi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3560DAA1-5D06-4055-EB6C-26B9E0CBBAF9}"/>
              </a:ext>
            </a:extLst>
          </p:cNvPr>
          <p:cNvSpPr txBox="1"/>
          <p:nvPr/>
        </p:nvSpPr>
        <p:spPr>
          <a:xfrm>
            <a:off x="2315629" y="2951079"/>
            <a:ext cx="332515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ID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Melaksanakan</a:t>
            </a:r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 Salat Dhuha </a:t>
            </a:r>
            <a:r>
              <a:rPr lang="en-ID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berjamaah</a:t>
            </a:r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.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직사각형 29">
            <a:extLst>
              <a:ext uri="{FF2B5EF4-FFF2-40B4-BE49-F238E27FC236}">
                <a16:creationId xmlns:a16="http://schemas.microsoft.com/office/drawing/2014/main" id="{B86DB6C1-0C5B-268E-F3A4-578EE181ECFC}"/>
              </a:ext>
            </a:extLst>
          </p:cNvPr>
          <p:cNvSpPr/>
          <p:nvPr/>
        </p:nvSpPr>
        <p:spPr>
          <a:xfrm>
            <a:off x="618950" y="4010910"/>
            <a:ext cx="1516386" cy="933906"/>
          </a:xfrm>
          <a:prstGeom prst="rect">
            <a:avLst/>
          </a:prstGeom>
          <a:solidFill>
            <a:srgbClr val="ED7E2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Topik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KBC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D97C2131-20AD-12A5-DF1B-37CD90508A3B}"/>
              </a:ext>
            </a:extLst>
          </p:cNvPr>
          <p:cNvSpPr txBox="1"/>
          <p:nvPr/>
        </p:nvSpPr>
        <p:spPr>
          <a:xfrm>
            <a:off x="2315629" y="4121545"/>
            <a:ext cx="3704489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ID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Memperdalam</a:t>
            </a:r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 </a:t>
            </a:r>
            <a:r>
              <a:rPr lang="en-ID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praktik</a:t>
            </a:r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 </a:t>
            </a:r>
            <a:r>
              <a:rPr lang="en-ID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ini</a:t>
            </a:r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 </a:t>
            </a:r>
            <a:r>
              <a:rPr lang="en-ID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dari</a:t>
            </a:r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 </a:t>
            </a:r>
            <a:r>
              <a:rPr lang="en-ID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sekadar</a:t>
            </a:r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 </a:t>
            </a:r>
            <a:r>
              <a:rPr lang="en-ID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rutinitas</a:t>
            </a:r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 ibadah </a:t>
            </a:r>
            <a:r>
              <a:rPr lang="en-ID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menjadi</a:t>
            </a:r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 </a:t>
            </a:r>
            <a:r>
              <a:rPr lang="en-ID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pengalaman</a:t>
            </a:r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 spiritual yang </a:t>
            </a:r>
            <a:r>
              <a:rPr lang="en-ID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bermakna</a:t>
            </a:r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tima"/>
              </a:rPr>
              <a:t>.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직사각형 29">
            <a:extLst>
              <a:ext uri="{FF2B5EF4-FFF2-40B4-BE49-F238E27FC236}">
                <a16:creationId xmlns:a16="http://schemas.microsoft.com/office/drawing/2014/main" id="{350BD7B4-078C-655D-7133-4CEED16EFFB4}"/>
              </a:ext>
            </a:extLst>
          </p:cNvPr>
          <p:cNvSpPr/>
          <p:nvPr/>
        </p:nvSpPr>
        <p:spPr>
          <a:xfrm>
            <a:off x="618950" y="5136565"/>
            <a:ext cx="1516386" cy="9339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 Guru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Box 6">
            <a:extLst>
              <a:ext uri="{FF2B5EF4-FFF2-40B4-BE49-F238E27FC236}">
                <a16:creationId xmlns:a16="http://schemas.microsoft.com/office/drawing/2014/main" id="{E1C57EDE-0592-97A3-BD25-8C106CAE5823}"/>
              </a:ext>
            </a:extLst>
          </p:cNvPr>
          <p:cNvSpPr txBox="1"/>
          <p:nvPr/>
        </p:nvSpPr>
        <p:spPr>
          <a:xfrm>
            <a:off x="2315629" y="5311130"/>
            <a:ext cx="3879400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Fasilitator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Meditasi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Pemandu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Refleksi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Pembangun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Kebahagiaan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68CBA9E-6899-9CDB-F8B6-0494D282EA0E}"/>
              </a:ext>
            </a:extLst>
          </p:cNvPr>
          <p:cNvGrpSpPr/>
          <p:nvPr/>
        </p:nvGrpSpPr>
        <p:grpSpPr>
          <a:xfrm>
            <a:off x="7674782" y="192743"/>
            <a:ext cx="4364145" cy="638174"/>
            <a:chOff x="7674782" y="192743"/>
            <a:chExt cx="4364145" cy="638174"/>
          </a:xfrm>
        </p:grpSpPr>
        <p:pic>
          <p:nvPicPr>
            <p:cNvPr id="3" name="object 2">
              <a:extLst>
                <a:ext uri="{FF2B5EF4-FFF2-40B4-BE49-F238E27FC236}">
                  <a16:creationId xmlns:a16="http://schemas.microsoft.com/office/drawing/2014/main" id="{39FE740C-1CB8-C5A7-6C4D-65F224391F2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74782" y="192743"/>
              <a:ext cx="714374" cy="638174"/>
            </a:xfrm>
            <a:prstGeom prst="rect">
              <a:avLst/>
            </a:prstGeom>
          </p:spPr>
        </p:pic>
        <p:pic>
          <p:nvPicPr>
            <p:cNvPr id="4" name="object 3">
              <a:extLst>
                <a:ext uri="{FF2B5EF4-FFF2-40B4-BE49-F238E27FC236}">
                  <a16:creationId xmlns:a16="http://schemas.microsoft.com/office/drawing/2014/main" id="{C89038B8-D243-49F4-5D19-E5DCE81A64F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82505" y="192743"/>
              <a:ext cx="1895474" cy="638174"/>
            </a:xfrm>
            <a:prstGeom prst="rect">
              <a:avLst/>
            </a:prstGeom>
          </p:spPr>
        </p:pic>
        <p:pic>
          <p:nvPicPr>
            <p:cNvPr id="5" name="object 4">
              <a:extLst>
                <a:ext uri="{FF2B5EF4-FFF2-40B4-BE49-F238E27FC236}">
                  <a16:creationId xmlns:a16="http://schemas.microsoft.com/office/drawing/2014/main" id="{A9C15696-FC66-199D-8F45-F45ADA3EDDF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7327" y="192743"/>
              <a:ext cx="1371600" cy="638174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8A0466E-2144-ED70-3B3A-E40091C67A26}"/>
              </a:ext>
            </a:extLst>
          </p:cNvPr>
          <p:cNvSpPr txBox="1"/>
          <p:nvPr/>
        </p:nvSpPr>
        <p:spPr>
          <a:xfrm>
            <a:off x="-121105" y="975968"/>
            <a:ext cx="609600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03225"/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Google Sans Text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Google Sans Tex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Google Sans Text"/>
                <a:ea typeface="Tahoma" panose="020B0604030504040204" pitchFamily="34" charset="0"/>
                <a:cs typeface="Tahoma" panose="020B0604030504040204" pitchFamily="34" charset="0"/>
              </a:rPr>
              <a:t>Konkret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Google Sans Text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27800" dirty="0">
              <a:solidFill>
                <a:schemeClr val="accent5">
                  <a:lumMod val="50000"/>
                </a:schemeClr>
              </a:solidFill>
              <a:latin typeface="Google Sans Tex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DC700F-C16A-FBED-0174-05FE20351AE0}"/>
              </a:ext>
            </a:extLst>
          </p:cNvPr>
          <p:cNvGrpSpPr/>
          <p:nvPr/>
        </p:nvGrpSpPr>
        <p:grpSpPr>
          <a:xfrm>
            <a:off x="118533" y="86247"/>
            <a:ext cx="6623520" cy="710803"/>
            <a:chOff x="118533" y="86247"/>
            <a:chExt cx="6623520" cy="71080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C9F094B-1B65-8F61-E833-57443DFEB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" r="26356" b="65264"/>
            <a:stretch>
              <a:fillRect/>
            </a:stretch>
          </p:blipFill>
          <p:spPr>
            <a:xfrm>
              <a:off x="267188" y="86247"/>
              <a:ext cx="6474865" cy="693871"/>
            </a:xfrm>
            <a:prstGeom prst="rect">
              <a:avLst/>
            </a:prstGeom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3C5654C-889A-7606-EC9C-00D2117D018F}"/>
                </a:ext>
              </a:extLst>
            </p:cNvPr>
            <p:cNvCxnSpPr/>
            <p:nvPr/>
          </p:nvCxnSpPr>
          <p:spPr>
            <a:xfrm>
              <a:off x="118533" y="797050"/>
              <a:ext cx="6474864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196201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72594-886D-E2E9-6ED5-26F766070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8B3535F-361B-3CF4-C135-523A3CC50CE7}"/>
              </a:ext>
            </a:extLst>
          </p:cNvPr>
          <p:cNvSpPr/>
          <p:nvPr/>
        </p:nvSpPr>
        <p:spPr>
          <a:xfrm>
            <a:off x="7888740" y="4975263"/>
            <a:ext cx="3627783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30F12D3-6B13-1919-7B6A-C09F36273FFA}"/>
              </a:ext>
            </a:extLst>
          </p:cNvPr>
          <p:cNvSpPr/>
          <p:nvPr/>
        </p:nvSpPr>
        <p:spPr>
          <a:xfrm>
            <a:off x="7894926" y="2565103"/>
            <a:ext cx="3627783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F43B94A-EB41-9EF4-9D71-9B24ED4FDF67}"/>
              </a:ext>
            </a:extLst>
          </p:cNvPr>
          <p:cNvSpPr/>
          <p:nvPr/>
        </p:nvSpPr>
        <p:spPr>
          <a:xfrm>
            <a:off x="7894925" y="3761889"/>
            <a:ext cx="3627783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AAC84D-782B-19DE-D419-C9F5B2BBFE34}"/>
              </a:ext>
            </a:extLst>
          </p:cNvPr>
          <p:cNvSpPr/>
          <p:nvPr/>
        </p:nvSpPr>
        <p:spPr>
          <a:xfrm>
            <a:off x="2282450" y="5041187"/>
            <a:ext cx="3627783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EC1A49-C80F-0CF2-1382-AF67AE33F657}"/>
              </a:ext>
            </a:extLst>
          </p:cNvPr>
          <p:cNvSpPr/>
          <p:nvPr/>
        </p:nvSpPr>
        <p:spPr>
          <a:xfrm>
            <a:off x="2288636" y="2650905"/>
            <a:ext cx="3627783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C2869C-6DC1-7544-C7A8-407BE1DA1012}"/>
              </a:ext>
            </a:extLst>
          </p:cNvPr>
          <p:cNvSpPr/>
          <p:nvPr/>
        </p:nvSpPr>
        <p:spPr>
          <a:xfrm>
            <a:off x="2288637" y="3850966"/>
            <a:ext cx="3627783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" name="직사각형 29">
            <a:extLst>
              <a:ext uri="{FF2B5EF4-FFF2-40B4-BE49-F238E27FC236}">
                <a16:creationId xmlns:a16="http://schemas.microsoft.com/office/drawing/2014/main" id="{7A9E82DA-8B25-445C-B9A7-5C01F411B59A}"/>
              </a:ext>
            </a:extLst>
          </p:cNvPr>
          <p:cNvSpPr/>
          <p:nvPr/>
        </p:nvSpPr>
        <p:spPr>
          <a:xfrm>
            <a:off x="6202575" y="2650905"/>
            <a:ext cx="1516386" cy="1144903"/>
          </a:xfrm>
          <a:prstGeom prst="rect">
            <a:avLst/>
          </a:prstGeom>
          <a:solidFill>
            <a:srgbClr val="FFC85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 sz="1700"/>
            </a:lvl1pPr>
          </a:lstStyle>
          <a:p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Implementasi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CC8898D-0C53-E71D-DE8F-7AA28092A087}"/>
              </a:ext>
            </a:extLst>
          </p:cNvPr>
          <p:cNvSpPr txBox="1"/>
          <p:nvPr/>
        </p:nvSpPr>
        <p:spPr>
          <a:xfrm>
            <a:off x="8005117" y="2884169"/>
            <a:ext cx="3879399" cy="6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Senyum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Salam, Sapa di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gerbang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madrasah. </a:t>
            </a:r>
          </a:p>
        </p:txBody>
      </p:sp>
      <p:sp>
        <p:nvSpPr>
          <p:cNvPr id="5" name="직사각형 29">
            <a:extLst>
              <a:ext uri="{FF2B5EF4-FFF2-40B4-BE49-F238E27FC236}">
                <a16:creationId xmlns:a16="http://schemas.microsoft.com/office/drawing/2014/main" id="{440048BA-C9AC-9C7D-9199-84C8EEC30944}"/>
              </a:ext>
            </a:extLst>
          </p:cNvPr>
          <p:cNvSpPr/>
          <p:nvPr/>
        </p:nvSpPr>
        <p:spPr>
          <a:xfrm>
            <a:off x="6200411" y="3937540"/>
            <a:ext cx="1516386" cy="933906"/>
          </a:xfrm>
          <a:prstGeom prst="rect">
            <a:avLst/>
          </a:prstGeom>
          <a:solidFill>
            <a:srgbClr val="ED7E2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Topik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KBC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38D52D-9BFE-8A6A-AAC8-AC1B7FA23052}"/>
              </a:ext>
            </a:extLst>
          </p:cNvPr>
          <p:cNvSpPr txBox="1"/>
          <p:nvPr/>
        </p:nvSpPr>
        <p:spPr>
          <a:xfrm>
            <a:off x="7897090" y="4073875"/>
            <a:ext cx="3879400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Membangun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ukhuwah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self-compassion.</a:t>
            </a:r>
            <a:endParaRPr sz="14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직사각형 42">
            <a:extLst>
              <a:ext uri="{FF2B5EF4-FFF2-40B4-BE49-F238E27FC236}">
                <a16:creationId xmlns:a16="http://schemas.microsoft.com/office/drawing/2014/main" id="{1594D6AF-3497-6560-C621-9458009198D7}"/>
              </a:ext>
            </a:extLst>
          </p:cNvPr>
          <p:cNvSpPr/>
          <p:nvPr/>
        </p:nvSpPr>
        <p:spPr>
          <a:xfrm>
            <a:off x="0" y="1831664"/>
            <a:ext cx="6096000" cy="57044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marL="403225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Cinta </a:t>
            </a:r>
            <a:r>
              <a:rPr lang="en-US" sz="2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Lingkungan</a:t>
            </a:r>
            <a:endParaRPr lang="en-US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직사각형 42">
            <a:extLst>
              <a:ext uri="{FF2B5EF4-FFF2-40B4-BE49-F238E27FC236}">
                <a16:creationId xmlns:a16="http://schemas.microsoft.com/office/drawing/2014/main" id="{B8AC778E-1162-81BE-A181-151DDFEB6CA5}"/>
              </a:ext>
            </a:extLst>
          </p:cNvPr>
          <p:cNvSpPr/>
          <p:nvPr/>
        </p:nvSpPr>
        <p:spPr>
          <a:xfrm>
            <a:off x="6107875" y="1823684"/>
            <a:ext cx="6096000" cy="564798"/>
          </a:xfrm>
          <a:prstGeom prst="rect">
            <a:avLst/>
          </a:prstGeom>
          <a:solidFill>
            <a:srgbClr val="A378E2"/>
          </a:solidFill>
          <a:ln w="6350">
            <a:noFill/>
            <a:miter/>
          </a:ln>
        </p:spPr>
        <p:txBody>
          <a:bodyPr lIns="45719" rIns="45719" anchor="ctr"/>
          <a:lstStyle/>
          <a:p>
            <a:pPr marL="225425"/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Cinta Diri dan </a:t>
            </a:r>
            <a:r>
              <a:rPr lang="en-US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Sesama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Manusia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직사각형 29">
            <a:extLst>
              <a:ext uri="{FF2B5EF4-FFF2-40B4-BE49-F238E27FC236}">
                <a16:creationId xmlns:a16="http://schemas.microsoft.com/office/drawing/2014/main" id="{6D0BE81D-5928-8176-3E35-2D5D4F47D20A}"/>
              </a:ext>
            </a:extLst>
          </p:cNvPr>
          <p:cNvSpPr/>
          <p:nvPr/>
        </p:nvSpPr>
        <p:spPr>
          <a:xfrm>
            <a:off x="6200411" y="5063195"/>
            <a:ext cx="1516386" cy="9339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 Guru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4B43352A-3DF0-7479-7BEB-87996A89F44F}"/>
              </a:ext>
            </a:extLst>
          </p:cNvPr>
          <p:cNvSpPr txBox="1"/>
          <p:nvPr/>
        </p:nvSpPr>
        <p:spPr>
          <a:xfrm>
            <a:off x="7897090" y="5237760"/>
            <a:ext cx="3879400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Teladan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Utama,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Pembangun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Koneksi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Pemandu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Empati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직사각형 29">
            <a:extLst>
              <a:ext uri="{FF2B5EF4-FFF2-40B4-BE49-F238E27FC236}">
                <a16:creationId xmlns:a16="http://schemas.microsoft.com/office/drawing/2014/main" id="{0FFC824F-9BCE-EBE3-9F94-03166FE4D0B6}"/>
              </a:ext>
            </a:extLst>
          </p:cNvPr>
          <p:cNvSpPr/>
          <p:nvPr/>
        </p:nvSpPr>
        <p:spPr>
          <a:xfrm>
            <a:off x="621114" y="2724275"/>
            <a:ext cx="1516386" cy="1144903"/>
          </a:xfrm>
          <a:prstGeom prst="rect">
            <a:avLst/>
          </a:prstGeom>
          <a:solidFill>
            <a:srgbClr val="FFC85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 sz="1700"/>
            </a:lvl1pPr>
          </a:lstStyle>
          <a:p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Implementasi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FEDFFEF1-48BF-3225-7D80-8E7A5C9C2CCE}"/>
              </a:ext>
            </a:extLst>
          </p:cNvPr>
          <p:cNvSpPr txBox="1"/>
          <p:nvPr/>
        </p:nvSpPr>
        <p:spPr>
          <a:xfrm>
            <a:off x="2315629" y="3013501"/>
            <a:ext cx="3325150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Jumat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Bersih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diikuti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refleksi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직사각형 29">
            <a:extLst>
              <a:ext uri="{FF2B5EF4-FFF2-40B4-BE49-F238E27FC236}">
                <a16:creationId xmlns:a16="http://schemas.microsoft.com/office/drawing/2014/main" id="{71738E02-7905-5CFB-3040-116FDAA05795}"/>
              </a:ext>
            </a:extLst>
          </p:cNvPr>
          <p:cNvSpPr/>
          <p:nvPr/>
        </p:nvSpPr>
        <p:spPr>
          <a:xfrm>
            <a:off x="618950" y="4010910"/>
            <a:ext cx="1516386" cy="933906"/>
          </a:xfrm>
          <a:prstGeom prst="rect">
            <a:avLst/>
          </a:prstGeom>
          <a:solidFill>
            <a:srgbClr val="ED7E2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Topik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KBC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84708F4C-081C-8429-6228-C26C545C5E2C}"/>
              </a:ext>
            </a:extLst>
          </p:cNvPr>
          <p:cNvSpPr txBox="1"/>
          <p:nvPr/>
        </p:nvSpPr>
        <p:spPr>
          <a:xfrm>
            <a:off x="2315629" y="4064124"/>
            <a:ext cx="3498762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Mengubah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bersih-bersih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praktik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ekoteologi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alam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manifestasi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ciptaan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Allah).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직사각형 29">
            <a:extLst>
              <a:ext uri="{FF2B5EF4-FFF2-40B4-BE49-F238E27FC236}">
                <a16:creationId xmlns:a16="http://schemas.microsoft.com/office/drawing/2014/main" id="{2D02E240-1001-5747-6FF8-4A1B443B1D96}"/>
              </a:ext>
            </a:extLst>
          </p:cNvPr>
          <p:cNvSpPr/>
          <p:nvPr/>
        </p:nvSpPr>
        <p:spPr>
          <a:xfrm>
            <a:off x="618950" y="5136565"/>
            <a:ext cx="1516386" cy="9339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 Guru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65FF0076-D4CA-6636-C931-64AFF309574D}"/>
              </a:ext>
            </a:extLst>
          </p:cNvPr>
          <p:cNvSpPr txBox="1"/>
          <p:nvPr/>
        </p:nvSpPr>
        <p:spPr>
          <a:xfrm>
            <a:off x="2315629" y="5311130"/>
            <a:ext cx="3624815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Pemberi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Makna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Pembangun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Kesadaran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Pemberi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Tantangan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1A3896-A34A-9061-3EFE-794D35D577D6}"/>
              </a:ext>
            </a:extLst>
          </p:cNvPr>
          <p:cNvGrpSpPr/>
          <p:nvPr/>
        </p:nvGrpSpPr>
        <p:grpSpPr>
          <a:xfrm>
            <a:off x="7674782" y="192743"/>
            <a:ext cx="4364145" cy="638174"/>
            <a:chOff x="7674782" y="192743"/>
            <a:chExt cx="4364145" cy="638174"/>
          </a:xfrm>
        </p:grpSpPr>
        <p:pic>
          <p:nvPicPr>
            <p:cNvPr id="18" name="object 2">
              <a:extLst>
                <a:ext uri="{FF2B5EF4-FFF2-40B4-BE49-F238E27FC236}">
                  <a16:creationId xmlns:a16="http://schemas.microsoft.com/office/drawing/2014/main" id="{70161EEB-5C7C-F26C-D9F0-1FAA6BC080C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74782" y="192743"/>
              <a:ext cx="714374" cy="638174"/>
            </a:xfrm>
            <a:prstGeom prst="rect">
              <a:avLst/>
            </a:prstGeom>
          </p:spPr>
        </p:pic>
        <p:pic>
          <p:nvPicPr>
            <p:cNvPr id="19" name="object 3">
              <a:extLst>
                <a:ext uri="{FF2B5EF4-FFF2-40B4-BE49-F238E27FC236}">
                  <a16:creationId xmlns:a16="http://schemas.microsoft.com/office/drawing/2014/main" id="{BF7ABE25-BC90-097D-E88B-239D2A5F3FB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82505" y="192743"/>
              <a:ext cx="1895474" cy="638174"/>
            </a:xfrm>
            <a:prstGeom prst="rect">
              <a:avLst/>
            </a:prstGeom>
          </p:spPr>
        </p:pic>
        <p:pic>
          <p:nvPicPr>
            <p:cNvPr id="20" name="object 4">
              <a:extLst>
                <a:ext uri="{FF2B5EF4-FFF2-40B4-BE49-F238E27FC236}">
                  <a16:creationId xmlns:a16="http://schemas.microsoft.com/office/drawing/2014/main" id="{FCCBD32B-14E8-26AF-B3BD-32ACC3D8E00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7327" y="192743"/>
              <a:ext cx="1371600" cy="638174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5115828-C0FD-1549-2C76-9DDF1C5500F2}"/>
              </a:ext>
            </a:extLst>
          </p:cNvPr>
          <p:cNvSpPr txBox="1"/>
          <p:nvPr/>
        </p:nvSpPr>
        <p:spPr>
          <a:xfrm>
            <a:off x="-121105" y="975968"/>
            <a:ext cx="609600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03225"/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Google Sans Text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Google Sans Tex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Google Sans Text"/>
                <a:ea typeface="Tahoma" panose="020B0604030504040204" pitchFamily="34" charset="0"/>
                <a:cs typeface="Tahoma" panose="020B0604030504040204" pitchFamily="34" charset="0"/>
              </a:rPr>
              <a:t>Konkret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Google Sans Text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27800" dirty="0">
              <a:solidFill>
                <a:schemeClr val="accent5">
                  <a:lumMod val="50000"/>
                </a:schemeClr>
              </a:solidFill>
              <a:latin typeface="Google Sans Tex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C5CA148-B288-6272-A029-904877707272}"/>
              </a:ext>
            </a:extLst>
          </p:cNvPr>
          <p:cNvGrpSpPr/>
          <p:nvPr/>
        </p:nvGrpSpPr>
        <p:grpSpPr>
          <a:xfrm>
            <a:off x="118533" y="86247"/>
            <a:ext cx="6623520" cy="710803"/>
            <a:chOff x="118533" y="86247"/>
            <a:chExt cx="6623520" cy="71080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8E647FC-6A60-7B54-E16D-C7F682D8A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" r="26356" b="65264"/>
            <a:stretch>
              <a:fillRect/>
            </a:stretch>
          </p:blipFill>
          <p:spPr>
            <a:xfrm>
              <a:off x="267188" y="86247"/>
              <a:ext cx="6474865" cy="693871"/>
            </a:xfrm>
            <a:prstGeom prst="rect">
              <a:avLst/>
            </a:prstGeom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DE4FD84-6CCA-CED1-0E42-4556C3A093FE}"/>
                </a:ext>
              </a:extLst>
            </p:cNvPr>
            <p:cNvCxnSpPr/>
            <p:nvPr/>
          </p:nvCxnSpPr>
          <p:spPr>
            <a:xfrm>
              <a:off x="118533" y="797050"/>
              <a:ext cx="6474864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65638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8890A-823F-170B-21F0-A6B20A232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29D4727-65DA-0D87-3D57-8BD1A1D5E2AA}"/>
              </a:ext>
            </a:extLst>
          </p:cNvPr>
          <p:cNvSpPr/>
          <p:nvPr/>
        </p:nvSpPr>
        <p:spPr>
          <a:xfrm>
            <a:off x="4738492" y="5114197"/>
            <a:ext cx="3627783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416574E-2431-87AB-BF72-205AB274BEFB}"/>
              </a:ext>
            </a:extLst>
          </p:cNvPr>
          <p:cNvSpPr/>
          <p:nvPr/>
        </p:nvSpPr>
        <p:spPr>
          <a:xfrm>
            <a:off x="4744678" y="2723915"/>
            <a:ext cx="3627783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583068-D2F1-6E53-8218-ED98FF9CBEEF}"/>
              </a:ext>
            </a:extLst>
          </p:cNvPr>
          <p:cNvSpPr/>
          <p:nvPr/>
        </p:nvSpPr>
        <p:spPr>
          <a:xfrm>
            <a:off x="4744679" y="3923976"/>
            <a:ext cx="3627783" cy="11449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" name="직사각형 42">
            <a:extLst>
              <a:ext uri="{FF2B5EF4-FFF2-40B4-BE49-F238E27FC236}">
                <a16:creationId xmlns:a16="http://schemas.microsoft.com/office/drawing/2014/main" id="{303375D5-109C-7041-2DBD-23F95B4A0F94}"/>
              </a:ext>
            </a:extLst>
          </p:cNvPr>
          <p:cNvSpPr/>
          <p:nvPr/>
        </p:nvSpPr>
        <p:spPr>
          <a:xfrm>
            <a:off x="3048000" y="1816575"/>
            <a:ext cx="6096000" cy="5704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marL="403225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Cinta Tanah Air</a:t>
            </a:r>
          </a:p>
        </p:txBody>
      </p:sp>
      <p:sp>
        <p:nvSpPr>
          <p:cNvPr id="4" name="직사각형 29">
            <a:extLst>
              <a:ext uri="{FF2B5EF4-FFF2-40B4-BE49-F238E27FC236}">
                <a16:creationId xmlns:a16="http://schemas.microsoft.com/office/drawing/2014/main" id="{16521700-EBB4-F968-187F-E8CD681F49EB}"/>
              </a:ext>
            </a:extLst>
          </p:cNvPr>
          <p:cNvSpPr/>
          <p:nvPr/>
        </p:nvSpPr>
        <p:spPr>
          <a:xfrm>
            <a:off x="3050164" y="2714754"/>
            <a:ext cx="1516386" cy="1144903"/>
          </a:xfrm>
          <a:prstGeom prst="rect">
            <a:avLst/>
          </a:prstGeom>
          <a:solidFill>
            <a:srgbClr val="FFC85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 sz="1700"/>
            </a:lvl1pPr>
          </a:lstStyle>
          <a:p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Implementasi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4E823740-4DBA-19FF-B6A6-8713BF736CD8}"/>
              </a:ext>
            </a:extLst>
          </p:cNvPr>
          <p:cNvSpPr txBox="1"/>
          <p:nvPr/>
        </p:nvSpPr>
        <p:spPr>
          <a:xfrm>
            <a:off x="4744679" y="3003980"/>
            <a:ext cx="3325150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Upacara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bendera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mingguan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narasi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hubbul</a:t>
            </a:r>
            <a:r>
              <a:rPr lang="en-U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wathan</a:t>
            </a:r>
            <a:r>
              <a:rPr lang="en-U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minal</a:t>
            </a:r>
            <a:r>
              <a:rPr lang="en-U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Iman.</a:t>
            </a:r>
            <a:endParaRPr sz="14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직사각형 29">
            <a:extLst>
              <a:ext uri="{FF2B5EF4-FFF2-40B4-BE49-F238E27FC236}">
                <a16:creationId xmlns:a16="http://schemas.microsoft.com/office/drawing/2014/main" id="{F8464ABB-D5F7-E6DB-1969-63F1C0D1E43B}"/>
              </a:ext>
            </a:extLst>
          </p:cNvPr>
          <p:cNvSpPr/>
          <p:nvPr/>
        </p:nvSpPr>
        <p:spPr>
          <a:xfrm>
            <a:off x="3048000" y="4001389"/>
            <a:ext cx="1516386" cy="933906"/>
          </a:xfrm>
          <a:prstGeom prst="rect">
            <a:avLst/>
          </a:prstGeom>
          <a:solidFill>
            <a:srgbClr val="ED7E2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Topik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KBC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509031-FF37-73D0-1F2B-177B95A22CAD}"/>
              </a:ext>
            </a:extLst>
          </p:cNvPr>
          <p:cNvSpPr txBox="1"/>
          <p:nvPr/>
        </p:nvSpPr>
        <p:spPr>
          <a:xfrm>
            <a:off x="4744679" y="4104298"/>
            <a:ext cx="3879400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Memberikan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makna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spiritual pada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nasionalisme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직사각형 29">
            <a:extLst>
              <a:ext uri="{FF2B5EF4-FFF2-40B4-BE49-F238E27FC236}">
                <a16:creationId xmlns:a16="http://schemas.microsoft.com/office/drawing/2014/main" id="{726672F9-D995-2DF3-64C1-66845B4CFBDA}"/>
              </a:ext>
            </a:extLst>
          </p:cNvPr>
          <p:cNvSpPr/>
          <p:nvPr/>
        </p:nvSpPr>
        <p:spPr>
          <a:xfrm>
            <a:off x="3048000" y="5219695"/>
            <a:ext cx="1516386" cy="9339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 Guru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C0237BA9-DDCB-F7B3-A3A0-2A2BAE7C25BB}"/>
              </a:ext>
            </a:extLst>
          </p:cNvPr>
          <p:cNvSpPr txBox="1"/>
          <p:nvPr/>
        </p:nvSpPr>
        <p:spPr>
          <a:xfrm>
            <a:off x="4744679" y="5301609"/>
            <a:ext cx="370067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SzPct val="100000"/>
              <a:defRPr sz="1300">
                <a:latin typeface="Optima"/>
                <a:ea typeface="Optima"/>
                <a:cs typeface="Optima"/>
                <a:sym typeface="Optima"/>
              </a:defRPr>
            </a:pP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Pencerita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Moral,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Pengait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Nilai,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Pembangun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Kebanggaan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Spiritual.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7C2517-B5AA-DF4D-5FD8-484D473CC2E2}"/>
              </a:ext>
            </a:extLst>
          </p:cNvPr>
          <p:cNvGrpSpPr/>
          <p:nvPr/>
        </p:nvGrpSpPr>
        <p:grpSpPr>
          <a:xfrm>
            <a:off x="7674782" y="192743"/>
            <a:ext cx="4364145" cy="638174"/>
            <a:chOff x="7674782" y="192743"/>
            <a:chExt cx="4364145" cy="638174"/>
          </a:xfrm>
        </p:grpSpPr>
        <p:pic>
          <p:nvPicPr>
            <p:cNvPr id="11" name="object 2">
              <a:extLst>
                <a:ext uri="{FF2B5EF4-FFF2-40B4-BE49-F238E27FC236}">
                  <a16:creationId xmlns:a16="http://schemas.microsoft.com/office/drawing/2014/main" id="{849A76B6-E1A8-31F2-70E5-A2DE7FBD3C2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74782" y="192743"/>
              <a:ext cx="714374" cy="638174"/>
            </a:xfrm>
            <a:prstGeom prst="rect">
              <a:avLst/>
            </a:prstGeom>
          </p:spPr>
        </p:pic>
        <p:pic>
          <p:nvPicPr>
            <p:cNvPr id="12" name="object 3">
              <a:extLst>
                <a:ext uri="{FF2B5EF4-FFF2-40B4-BE49-F238E27FC236}">
                  <a16:creationId xmlns:a16="http://schemas.microsoft.com/office/drawing/2014/main" id="{DA8ED5E7-A439-5B9D-067F-F35A68DB194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82505" y="192743"/>
              <a:ext cx="1895474" cy="638174"/>
            </a:xfrm>
            <a:prstGeom prst="rect">
              <a:avLst/>
            </a:prstGeom>
          </p:spPr>
        </p:pic>
        <p:pic>
          <p:nvPicPr>
            <p:cNvPr id="13" name="object 4">
              <a:extLst>
                <a:ext uri="{FF2B5EF4-FFF2-40B4-BE49-F238E27FC236}">
                  <a16:creationId xmlns:a16="http://schemas.microsoft.com/office/drawing/2014/main" id="{8554DD01-B053-A12F-D44D-3F96712E8B8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7327" y="192743"/>
              <a:ext cx="1371600" cy="638174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F3284DB-4B6F-5C3B-3041-7ECD9708713A}"/>
              </a:ext>
            </a:extLst>
          </p:cNvPr>
          <p:cNvGrpSpPr/>
          <p:nvPr/>
        </p:nvGrpSpPr>
        <p:grpSpPr>
          <a:xfrm>
            <a:off x="118533" y="86247"/>
            <a:ext cx="6623520" cy="710803"/>
            <a:chOff x="118533" y="86247"/>
            <a:chExt cx="6623520" cy="71080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0694B62-4574-C8C6-7C66-446D913D1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" r="26356" b="65264"/>
            <a:stretch>
              <a:fillRect/>
            </a:stretch>
          </p:blipFill>
          <p:spPr>
            <a:xfrm>
              <a:off x="267188" y="86247"/>
              <a:ext cx="6474865" cy="693871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131D342-5B88-E207-20B5-0D7F96EEE6AB}"/>
                </a:ext>
              </a:extLst>
            </p:cNvPr>
            <p:cNvCxnSpPr/>
            <p:nvPr/>
          </p:nvCxnSpPr>
          <p:spPr>
            <a:xfrm>
              <a:off x="118533" y="797050"/>
              <a:ext cx="6474864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3F543DC-5EDF-41DC-FE0E-905B4E0D46EF}"/>
              </a:ext>
            </a:extLst>
          </p:cNvPr>
          <p:cNvSpPr txBox="1"/>
          <p:nvPr/>
        </p:nvSpPr>
        <p:spPr>
          <a:xfrm>
            <a:off x="-121105" y="975968"/>
            <a:ext cx="609600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03225"/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Google Sans Text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Google Sans Tex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Google Sans Text"/>
                <a:ea typeface="Tahoma" panose="020B0604030504040204" pitchFamily="34" charset="0"/>
                <a:cs typeface="Tahoma" panose="020B0604030504040204" pitchFamily="34" charset="0"/>
              </a:rPr>
              <a:t>Konkret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Google Sans Text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27800" dirty="0">
              <a:solidFill>
                <a:schemeClr val="accent5">
                  <a:lumMod val="50000"/>
                </a:schemeClr>
              </a:solidFill>
              <a:latin typeface="Google Sans Tex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2354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10AB10E5-A03B-8AA8-EDF6-BCDEED234893}"/>
              </a:ext>
            </a:extLst>
          </p:cNvPr>
          <p:cNvSpPr/>
          <p:nvPr/>
        </p:nvSpPr>
        <p:spPr>
          <a:xfrm>
            <a:off x="895640" y="1724782"/>
            <a:ext cx="10923827" cy="1124731"/>
          </a:xfrm>
          <a:custGeom>
            <a:avLst/>
            <a:gdLst/>
            <a:ahLst/>
            <a:cxnLst/>
            <a:rect l="l" t="t" r="r" b="b"/>
            <a:pathLst>
              <a:path w="7405370" h="723264">
                <a:moveTo>
                  <a:pt x="7081763" y="723015"/>
                </a:moveTo>
                <a:lnTo>
                  <a:pt x="323849" y="723015"/>
                </a:lnTo>
                <a:lnTo>
                  <a:pt x="272882" y="718981"/>
                </a:lnTo>
                <a:lnTo>
                  <a:pt x="223629" y="707118"/>
                </a:lnTo>
                <a:lnTo>
                  <a:pt x="176960" y="687787"/>
                </a:lnTo>
                <a:lnTo>
                  <a:pt x="133745" y="661348"/>
                </a:lnTo>
                <a:lnTo>
                  <a:pt x="94853" y="628162"/>
                </a:lnTo>
                <a:lnTo>
                  <a:pt x="61666" y="589270"/>
                </a:lnTo>
                <a:lnTo>
                  <a:pt x="35228" y="546055"/>
                </a:lnTo>
                <a:lnTo>
                  <a:pt x="15897" y="499385"/>
                </a:lnTo>
                <a:lnTo>
                  <a:pt x="4034" y="450132"/>
                </a:lnTo>
                <a:lnTo>
                  <a:pt x="0" y="399166"/>
                </a:lnTo>
                <a:lnTo>
                  <a:pt x="0" y="323848"/>
                </a:lnTo>
                <a:lnTo>
                  <a:pt x="4034" y="272882"/>
                </a:lnTo>
                <a:lnTo>
                  <a:pt x="15897" y="223629"/>
                </a:lnTo>
                <a:lnTo>
                  <a:pt x="35228" y="176960"/>
                </a:lnTo>
                <a:lnTo>
                  <a:pt x="61666" y="133745"/>
                </a:lnTo>
                <a:lnTo>
                  <a:pt x="94853" y="94853"/>
                </a:lnTo>
                <a:lnTo>
                  <a:pt x="133745" y="61666"/>
                </a:lnTo>
                <a:lnTo>
                  <a:pt x="176960" y="35228"/>
                </a:lnTo>
                <a:lnTo>
                  <a:pt x="223629" y="15897"/>
                </a:lnTo>
                <a:lnTo>
                  <a:pt x="272882" y="4034"/>
                </a:lnTo>
                <a:lnTo>
                  <a:pt x="323848" y="0"/>
                </a:lnTo>
                <a:lnTo>
                  <a:pt x="7081765" y="0"/>
                </a:lnTo>
                <a:lnTo>
                  <a:pt x="7132730" y="4034"/>
                </a:lnTo>
                <a:lnTo>
                  <a:pt x="7181983" y="15897"/>
                </a:lnTo>
                <a:lnTo>
                  <a:pt x="7228652" y="35228"/>
                </a:lnTo>
                <a:lnTo>
                  <a:pt x="7271867" y="61666"/>
                </a:lnTo>
                <a:lnTo>
                  <a:pt x="7310759" y="94853"/>
                </a:lnTo>
                <a:lnTo>
                  <a:pt x="7343946" y="133745"/>
                </a:lnTo>
                <a:lnTo>
                  <a:pt x="7370384" y="176960"/>
                </a:lnTo>
                <a:lnTo>
                  <a:pt x="7389715" y="223629"/>
                </a:lnTo>
                <a:lnTo>
                  <a:pt x="7401578" y="272882"/>
                </a:lnTo>
                <a:lnTo>
                  <a:pt x="7405265" y="319457"/>
                </a:lnTo>
                <a:lnTo>
                  <a:pt x="7405265" y="403558"/>
                </a:lnTo>
                <a:lnTo>
                  <a:pt x="7401578" y="450132"/>
                </a:lnTo>
                <a:lnTo>
                  <a:pt x="7389715" y="499385"/>
                </a:lnTo>
                <a:lnTo>
                  <a:pt x="7370384" y="546055"/>
                </a:lnTo>
                <a:lnTo>
                  <a:pt x="7343946" y="589270"/>
                </a:lnTo>
                <a:lnTo>
                  <a:pt x="7310759" y="628162"/>
                </a:lnTo>
                <a:lnTo>
                  <a:pt x="7271867" y="661348"/>
                </a:lnTo>
                <a:lnTo>
                  <a:pt x="7228652" y="687787"/>
                </a:lnTo>
                <a:lnTo>
                  <a:pt x="7181983" y="707118"/>
                </a:lnTo>
                <a:lnTo>
                  <a:pt x="7132730" y="718981"/>
                </a:lnTo>
                <a:lnTo>
                  <a:pt x="7081763" y="723015"/>
                </a:lnTo>
                <a:close/>
              </a:path>
            </a:pathLst>
          </a:custGeom>
          <a:solidFill>
            <a:srgbClr val="00B0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47757E64-F823-3C56-A26F-534F1F21FDCB}"/>
              </a:ext>
            </a:extLst>
          </p:cNvPr>
          <p:cNvSpPr txBox="1"/>
          <p:nvPr/>
        </p:nvSpPr>
        <p:spPr>
          <a:xfrm>
            <a:off x="1274059" y="1867461"/>
            <a:ext cx="10189808" cy="720453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>
              <a:lnSpc>
                <a:spcPct val="79500"/>
              </a:lnSpc>
              <a:spcBef>
                <a:spcPts val="509"/>
              </a:spcBef>
            </a:pPr>
            <a:r>
              <a:rPr sz="2400" b="1" spc="4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Evaluasi:</a:t>
            </a:r>
            <a:r>
              <a:rPr sz="2400" b="1" spc="-2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spc="-25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ct val="79500"/>
              </a:lnSpc>
              <a:spcBef>
                <a:spcPts val="509"/>
              </a:spcBef>
            </a:pPr>
            <a:r>
              <a:rPr sz="2400" b="1" spc="114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Mengukur</a:t>
            </a:r>
            <a:r>
              <a:rPr sz="24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12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Dampak</a:t>
            </a:r>
            <a:r>
              <a:rPr sz="24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19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KBC</a:t>
            </a:r>
            <a:r>
              <a:rPr sz="24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8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</a:t>
            </a:r>
            <a:r>
              <a:rPr sz="2400" b="1" spc="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65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Perilaku</a:t>
            </a:r>
            <a:r>
              <a:rPr sz="24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9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z="24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1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Iklim </a:t>
            </a:r>
            <a:r>
              <a:rPr sz="2400" b="1" spc="-48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Madrasah</a:t>
            </a:r>
            <a:endParaRPr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15">
            <a:extLst>
              <a:ext uri="{FF2B5EF4-FFF2-40B4-BE49-F238E27FC236}">
                <a16:creationId xmlns:a16="http://schemas.microsoft.com/office/drawing/2014/main" id="{4A803C2A-4883-11B8-5620-86DE70A95863}"/>
              </a:ext>
            </a:extLst>
          </p:cNvPr>
          <p:cNvSpPr txBox="1"/>
          <p:nvPr/>
        </p:nvSpPr>
        <p:spPr>
          <a:xfrm>
            <a:off x="1693989" y="3256134"/>
            <a:ext cx="9349947" cy="2346155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599440">
              <a:spcBef>
                <a:spcPts val="1135"/>
              </a:spcBef>
            </a:pPr>
            <a:r>
              <a:rPr sz="24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Alat</a:t>
            </a:r>
            <a:r>
              <a:rPr sz="24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Evaluasi</a:t>
            </a:r>
            <a:r>
              <a:rPr sz="24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Khusus</a:t>
            </a:r>
            <a:endParaRPr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99440" marR="95250">
              <a:spcBef>
                <a:spcPts val="1010"/>
              </a:spcBef>
            </a:pPr>
            <a:r>
              <a:rPr sz="20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Gunakan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instrumen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“Lembar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Observasi”,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“Angket”,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“Jurnal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Refleksi”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 </a:t>
            </a:r>
            <a:r>
              <a:rPr sz="2000" spc="-4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memonitor</a:t>
            </a:r>
            <a:r>
              <a:rPr sz="20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dampak</a:t>
            </a:r>
            <a:r>
              <a:rPr sz="20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KBC</a:t>
            </a:r>
            <a:r>
              <a:rPr sz="20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</a:t>
            </a:r>
            <a:r>
              <a:rPr sz="20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perilaku</a:t>
            </a:r>
            <a:r>
              <a:rPr sz="20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murid</a:t>
            </a:r>
            <a:r>
              <a:rPr sz="20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z="2000" spc="-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iklim</a:t>
            </a:r>
            <a:r>
              <a:rPr sz="2000" spc="-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madrasah.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40"/>
              </a:spcBef>
            </a:pP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99440">
              <a:spcBef>
                <a:spcPts val="5"/>
              </a:spcBef>
            </a:pPr>
            <a:r>
              <a:rPr sz="2400" b="1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Evaluasi</a:t>
            </a:r>
            <a:r>
              <a:rPr sz="2400" b="1" spc="-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Berkelanjutan</a:t>
            </a:r>
            <a:endParaRPr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99440">
              <a:spcBef>
                <a:spcPts val="830"/>
              </a:spcBef>
            </a:pPr>
            <a:r>
              <a:rPr sz="20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Lakukan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evaluasi</a:t>
            </a:r>
            <a:r>
              <a:rPr sz="20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berkala</a:t>
            </a:r>
            <a:r>
              <a:rPr sz="20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gunakan</a:t>
            </a:r>
            <a:r>
              <a:rPr sz="20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hasilnya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sz="2000" spc="-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melakukan</a:t>
            </a:r>
            <a:r>
              <a:rPr sz="2000" spc="-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6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perbaikan</a:t>
            </a:r>
            <a:r>
              <a:rPr sz="20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object 6">
            <a:extLst>
              <a:ext uri="{FF2B5EF4-FFF2-40B4-BE49-F238E27FC236}">
                <a16:creationId xmlns:a16="http://schemas.microsoft.com/office/drawing/2014/main" id="{40E77CBD-5DDC-9D11-B326-889CD3B16CF2}"/>
              </a:ext>
            </a:extLst>
          </p:cNvPr>
          <p:cNvGrpSpPr/>
          <p:nvPr/>
        </p:nvGrpSpPr>
        <p:grpSpPr>
          <a:xfrm>
            <a:off x="1314661" y="3429000"/>
            <a:ext cx="381000" cy="381000"/>
            <a:chOff x="1169769" y="4535890"/>
            <a:chExt cx="381000" cy="381000"/>
          </a:xfrm>
        </p:grpSpPr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4A5F8F6A-EB38-6E92-0177-D0E7F2401A96}"/>
                </a:ext>
              </a:extLst>
            </p:cNvPr>
            <p:cNvSpPr/>
            <p:nvPr/>
          </p:nvSpPr>
          <p:spPr>
            <a:xfrm>
              <a:off x="1169769" y="453589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499" y="380999"/>
                  </a:moveTo>
                  <a:lnTo>
                    <a:pt x="146825" y="375967"/>
                  </a:lnTo>
                  <a:lnTo>
                    <a:pt x="106730" y="361634"/>
                  </a:lnTo>
                  <a:lnTo>
                    <a:pt x="71358" y="339143"/>
                  </a:lnTo>
                  <a:lnTo>
                    <a:pt x="41855" y="309640"/>
                  </a:lnTo>
                  <a:lnTo>
                    <a:pt x="19365" y="274269"/>
                  </a:lnTo>
                  <a:lnTo>
                    <a:pt x="5032" y="234174"/>
                  </a:lnTo>
                  <a:lnTo>
                    <a:pt x="0" y="190499"/>
                  </a:lnTo>
                  <a:lnTo>
                    <a:pt x="5032" y="146825"/>
                  </a:lnTo>
                  <a:lnTo>
                    <a:pt x="19365" y="106730"/>
                  </a:lnTo>
                  <a:lnTo>
                    <a:pt x="41855" y="71359"/>
                  </a:lnTo>
                  <a:lnTo>
                    <a:pt x="71359" y="41855"/>
                  </a:lnTo>
                  <a:lnTo>
                    <a:pt x="106730" y="19365"/>
                  </a:lnTo>
                  <a:lnTo>
                    <a:pt x="146825" y="5032"/>
                  </a:lnTo>
                  <a:lnTo>
                    <a:pt x="190499" y="0"/>
                  </a:lnTo>
                  <a:lnTo>
                    <a:pt x="234174" y="5032"/>
                  </a:lnTo>
                  <a:lnTo>
                    <a:pt x="274269" y="19365"/>
                  </a:lnTo>
                  <a:lnTo>
                    <a:pt x="309640" y="41855"/>
                  </a:lnTo>
                  <a:lnTo>
                    <a:pt x="339143" y="71359"/>
                  </a:lnTo>
                  <a:lnTo>
                    <a:pt x="361634" y="106730"/>
                  </a:lnTo>
                  <a:lnTo>
                    <a:pt x="375967" y="146825"/>
                  </a:lnTo>
                  <a:lnTo>
                    <a:pt x="380999" y="190499"/>
                  </a:lnTo>
                  <a:lnTo>
                    <a:pt x="375967" y="234174"/>
                  </a:lnTo>
                  <a:lnTo>
                    <a:pt x="361634" y="274269"/>
                  </a:lnTo>
                  <a:lnTo>
                    <a:pt x="339143" y="309640"/>
                  </a:lnTo>
                  <a:lnTo>
                    <a:pt x="309640" y="339143"/>
                  </a:lnTo>
                  <a:lnTo>
                    <a:pt x="274269" y="361634"/>
                  </a:lnTo>
                  <a:lnTo>
                    <a:pt x="234174" y="375967"/>
                  </a:lnTo>
                  <a:lnTo>
                    <a:pt x="190499" y="380999"/>
                  </a:lnTo>
                  <a:close/>
                </a:path>
              </a:pathLst>
            </a:custGeom>
            <a:solidFill>
              <a:srgbClr val="56B4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8">
              <a:extLst>
                <a:ext uri="{FF2B5EF4-FFF2-40B4-BE49-F238E27FC236}">
                  <a16:creationId xmlns:a16="http://schemas.microsoft.com/office/drawing/2014/main" id="{57FD4E6F-FAD2-D58B-128C-FC691DD41AF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6290" y="4642926"/>
              <a:ext cx="81160" cy="168770"/>
            </a:xfrm>
            <a:prstGeom prst="rect">
              <a:avLst/>
            </a:prstGeom>
          </p:spPr>
        </p:pic>
      </p:grpSp>
      <p:grpSp>
        <p:nvGrpSpPr>
          <p:cNvPr id="10" name="object 9">
            <a:extLst>
              <a:ext uri="{FF2B5EF4-FFF2-40B4-BE49-F238E27FC236}">
                <a16:creationId xmlns:a16="http://schemas.microsoft.com/office/drawing/2014/main" id="{7BB6EC73-5933-7FD4-8D1F-FCBA01498C87}"/>
              </a:ext>
            </a:extLst>
          </p:cNvPr>
          <p:cNvGrpSpPr/>
          <p:nvPr/>
        </p:nvGrpSpPr>
        <p:grpSpPr>
          <a:xfrm>
            <a:off x="1351367" y="4858615"/>
            <a:ext cx="361950" cy="361950"/>
            <a:chOff x="1187147" y="5559105"/>
            <a:chExt cx="361950" cy="361950"/>
          </a:xfrm>
        </p:grpSpPr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42A6EAB7-6345-645E-26DA-30BEA7FDC52B}"/>
                </a:ext>
              </a:extLst>
            </p:cNvPr>
            <p:cNvSpPr/>
            <p:nvPr/>
          </p:nvSpPr>
          <p:spPr>
            <a:xfrm>
              <a:off x="1187147" y="5559105"/>
              <a:ext cx="361950" cy="361950"/>
            </a:xfrm>
            <a:custGeom>
              <a:avLst/>
              <a:gdLst/>
              <a:ahLst/>
              <a:cxnLst/>
              <a:rect l="l" t="t" r="r" b="b"/>
              <a:pathLst>
                <a:path w="361950" h="361950">
                  <a:moveTo>
                    <a:pt x="180974" y="361949"/>
                  </a:moveTo>
                  <a:lnTo>
                    <a:pt x="132870" y="355484"/>
                  </a:lnTo>
                  <a:lnTo>
                    <a:pt x="89640" y="337238"/>
                  </a:lnTo>
                  <a:lnTo>
                    <a:pt x="53012" y="308937"/>
                  </a:lnTo>
                  <a:lnTo>
                    <a:pt x="24711" y="272309"/>
                  </a:lnTo>
                  <a:lnTo>
                    <a:pt x="6465" y="229079"/>
                  </a:lnTo>
                  <a:lnTo>
                    <a:pt x="0" y="180974"/>
                  </a:lnTo>
                  <a:lnTo>
                    <a:pt x="6465" y="132870"/>
                  </a:lnTo>
                  <a:lnTo>
                    <a:pt x="24711" y="89640"/>
                  </a:lnTo>
                  <a:lnTo>
                    <a:pt x="53012" y="53012"/>
                  </a:lnTo>
                  <a:lnTo>
                    <a:pt x="89640" y="24711"/>
                  </a:lnTo>
                  <a:lnTo>
                    <a:pt x="132870" y="6465"/>
                  </a:lnTo>
                  <a:lnTo>
                    <a:pt x="180974" y="0"/>
                  </a:lnTo>
                  <a:lnTo>
                    <a:pt x="229079" y="6465"/>
                  </a:lnTo>
                  <a:lnTo>
                    <a:pt x="272309" y="24711"/>
                  </a:lnTo>
                  <a:lnTo>
                    <a:pt x="308937" y="53012"/>
                  </a:lnTo>
                  <a:lnTo>
                    <a:pt x="337238" y="89640"/>
                  </a:lnTo>
                  <a:lnTo>
                    <a:pt x="355484" y="132870"/>
                  </a:lnTo>
                  <a:lnTo>
                    <a:pt x="361949" y="180974"/>
                  </a:lnTo>
                  <a:lnTo>
                    <a:pt x="355484" y="229079"/>
                  </a:lnTo>
                  <a:lnTo>
                    <a:pt x="337238" y="272309"/>
                  </a:lnTo>
                  <a:lnTo>
                    <a:pt x="308937" y="308937"/>
                  </a:lnTo>
                  <a:lnTo>
                    <a:pt x="272309" y="337238"/>
                  </a:lnTo>
                  <a:lnTo>
                    <a:pt x="229079" y="355484"/>
                  </a:lnTo>
                  <a:lnTo>
                    <a:pt x="180974" y="361949"/>
                  </a:lnTo>
                  <a:close/>
                </a:path>
              </a:pathLst>
            </a:custGeom>
            <a:solidFill>
              <a:srgbClr val="56B4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1">
              <a:extLst>
                <a:ext uri="{FF2B5EF4-FFF2-40B4-BE49-F238E27FC236}">
                  <a16:creationId xmlns:a16="http://schemas.microsoft.com/office/drawing/2014/main" id="{9204675A-5409-6B79-BC60-2CFB5268B77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5310" y="5660863"/>
              <a:ext cx="109635" cy="157705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B3AABE-DBD1-67EB-AC88-C64B17C837A0}"/>
              </a:ext>
            </a:extLst>
          </p:cNvPr>
          <p:cNvGrpSpPr/>
          <p:nvPr/>
        </p:nvGrpSpPr>
        <p:grpSpPr>
          <a:xfrm>
            <a:off x="7585027" y="226610"/>
            <a:ext cx="4364145" cy="638174"/>
            <a:chOff x="7585027" y="226610"/>
            <a:chExt cx="4364145" cy="638174"/>
          </a:xfrm>
        </p:grpSpPr>
        <p:pic>
          <p:nvPicPr>
            <p:cNvPr id="13" name="object 2">
              <a:extLst>
                <a:ext uri="{FF2B5EF4-FFF2-40B4-BE49-F238E27FC236}">
                  <a16:creationId xmlns:a16="http://schemas.microsoft.com/office/drawing/2014/main" id="{537CB90B-6C27-159A-84CB-DAC070926C1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85027" y="226610"/>
              <a:ext cx="714374" cy="638174"/>
            </a:xfrm>
            <a:prstGeom prst="rect">
              <a:avLst/>
            </a:prstGeom>
          </p:spPr>
        </p:pic>
        <p:pic>
          <p:nvPicPr>
            <p:cNvPr id="14" name="object 3">
              <a:extLst>
                <a:ext uri="{FF2B5EF4-FFF2-40B4-BE49-F238E27FC236}">
                  <a16:creationId xmlns:a16="http://schemas.microsoft.com/office/drawing/2014/main" id="{C386006F-1615-64A7-74E2-894BD026E8C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92750" y="226610"/>
              <a:ext cx="1895474" cy="638174"/>
            </a:xfrm>
            <a:prstGeom prst="rect">
              <a:avLst/>
            </a:prstGeom>
          </p:spPr>
        </p:pic>
        <p:pic>
          <p:nvPicPr>
            <p:cNvPr id="15" name="object 4">
              <a:extLst>
                <a:ext uri="{FF2B5EF4-FFF2-40B4-BE49-F238E27FC236}">
                  <a16:creationId xmlns:a16="http://schemas.microsoft.com/office/drawing/2014/main" id="{7EE4903E-B185-4033-63AF-C6934DD7D24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77572" y="226610"/>
              <a:ext cx="1371600" cy="638174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3979F1-18EB-B11E-49AD-60E7B0916E64}"/>
              </a:ext>
            </a:extLst>
          </p:cNvPr>
          <p:cNvGrpSpPr/>
          <p:nvPr/>
        </p:nvGrpSpPr>
        <p:grpSpPr>
          <a:xfrm>
            <a:off x="118533" y="86247"/>
            <a:ext cx="6623520" cy="710803"/>
            <a:chOff x="118533" y="86247"/>
            <a:chExt cx="6623520" cy="710803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A9B7AAA-55B2-D2AE-1C3C-B09BB16A3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1" r="26356" b="65264"/>
            <a:stretch>
              <a:fillRect/>
            </a:stretch>
          </p:blipFill>
          <p:spPr>
            <a:xfrm>
              <a:off x="267188" y="86247"/>
              <a:ext cx="6474865" cy="693871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D57CA1D-3EC0-2E4D-F98B-0AD071C6C28A}"/>
                </a:ext>
              </a:extLst>
            </p:cNvPr>
            <p:cNvCxnSpPr/>
            <p:nvPr/>
          </p:nvCxnSpPr>
          <p:spPr>
            <a:xfrm>
              <a:off x="118533" y="797050"/>
              <a:ext cx="6474864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A0EE4-5B59-FD34-5551-F41721967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4CF89F-193F-433E-6735-80B6C5D16498}"/>
              </a:ext>
            </a:extLst>
          </p:cNvPr>
          <p:cNvSpPr/>
          <p:nvPr/>
        </p:nvSpPr>
        <p:spPr>
          <a:xfrm>
            <a:off x="6739844" y="268570"/>
            <a:ext cx="5054886" cy="186204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ID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SemiBold Condensed" panose="020B0502040204020203" pitchFamily="34" charset="0"/>
              </a:rPr>
              <a:t>N  O  T  E</a:t>
            </a:r>
            <a:endParaRPr lang="en-ID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ahnschrift SemiBold 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3054D5-3E64-7970-7EAC-49773FCEA7F5}"/>
              </a:ext>
            </a:extLst>
          </p:cNvPr>
          <p:cNvSpPr/>
          <p:nvPr/>
        </p:nvSpPr>
        <p:spPr>
          <a:xfrm>
            <a:off x="1284270" y="2452046"/>
            <a:ext cx="905666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sz="4400" b="1" dirty="0">
                <a:latin typeface="Cooper Black" panose="0208090404030B020404" pitchFamily="18" charset="0"/>
              </a:rPr>
              <a:t>WALAUPUN KITA TIDAK MAMPU </a:t>
            </a:r>
            <a:r>
              <a:rPr lang="en-ID" sz="4400" b="1" dirty="0">
                <a:solidFill>
                  <a:srgbClr val="FF0000"/>
                </a:solidFill>
                <a:latin typeface="Cooper Black" panose="0208090404030B020404" pitchFamily="18" charset="0"/>
              </a:rPr>
              <a:t>MEMUASKAN</a:t>
            </a:r>
            <a:r>
              <a:rPr lang="en-ID" sz="4400" b="1" dirty="0">
                <a:latin typeface="Cooper Black" panose="0208090404030B020404" pitchFamily="18" charset="0"/>
              </a:rPr>
              <a:t> SEMUA MURID, SETIDAKNYA KITA TIDAK </a:t>
            </a:r>
            <a:r>
              <a:rPr lang="en-ID" sz="4400" b="1" dirty="0">
                <a:solidFill>
                  <a:srgbClr val="FF0000"/>
                </a:solidFill>
                <a:latin typeface="Cooper Black" panose="0208090404030B020404" pitchFamily="18" charset="0"/>
              </a:rPr>
              <a:t>MENERLANTARKAN</a:t>
            </a:r>
            <a:r>
              <a:rPr lang="en-ID" sz="4400" b="1" dirty="0">
                <a:latin typeface="Cooper Black" panose="0208090404030B020404" pitchFamily="18" charset="0"/>
              </a:rPr>
              <a:t> SEMUANYA</a:t>
            </a:r>
            <a:endParaRPr lang="en-ID" sz="4400" dirty="0">
              <a:latin typeface="Cooper Black" panose="0208090404030B0204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29ACA0-7212-C9EC-29C7-3F27C8AEC8FC}"/>
              </a:ext>
            </a:extLst>
          </p:cNvPr>
          <p:cNvGrpSpPr/>
          <p:nvPr/>
        </p:nvGrpSpPr>
        <p:grpSpPr>
          <a:xfrm>
            <a:off x="160800" y="93352"/>
            <a:ext cx="4364145" cy="638174"/>
            <a:chOff x="7674782" y="192743"/>
            <a:chExt cx="4364145" cy="638174"/>
          </a:xfrm>
        </p:grpSpPr>
        <p:pic>
          <p:nvPicPr>
            <p:cNvPr id="6" name="object 2">
              <a:extLst>
                <a:ext uri="{FF2B5EF4-FFF2-40B4-BE49-F238E27FC236}">
                  <a16:creationId xmlns:a16="http://schemas.microsoft.com/office/drawing/2014/main" id="{63AE4758-EBB1-58DC-3427-4C3E002641C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74782" y="192743"/>
              <a:ext cx="714374" cy="638174"/>
            </a:xfrm>
            <a:prstGeom prst="rect">
              <a:avLst/>
            </a:prstGeom>
          </p:spPr>
        </p:pic>
        <p:pic>
          <p:nvPicPr>
            <p:cNvPr id="7" name="object 3">
              <a:extLst>
                <a:ext uri="{FF2B5EF4-FFF2-40B4-BE49-F238E27FC236}">
                  <a16:creationId xmlns:a16="http://schemas.microsoft.com/office/drawing/2014/main" id="{B4A7B4E7-4309-14E0-F0C2-00FDEBDF447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82505" y="192743"/>
              <a:ext cx="1895474" cy="638174"/>
            </a:xfrm>
            <a:prstGeom prst="rect">
              <a:avLst/>
            </a:prstGeom>
          </p:spPr>
        </p:pic>
        <p:pic>
          <p:nvPicPr>
            <p:cNvPr id="8" name="object 4">
              <a:extLst>
                <a:ext uri="{FF2B5EF4-FFF2-40B4-BE49-F238E27FC236}">
                  <a16:creationId xmlns:a16="http://schemas.microsoft.com/office/drawing/2014/main" id="{BBC54A8D-0F36-2749-EB14-A77B0074F87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7327" y="192743"/>
              <a:ext cx="1371600" cy="6381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5529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F70A75-E145-4402-A157-A956A4517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17" y="0"/>
            <a:ext cx="54864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E189A4-AF23-4840-9A27-B9692BD8C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383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41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2F403-2B4D-ED7C-7FD2-F61AAA19E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E03F30-FB4F-AD3B-FDB1-B752CE004E90}"/>
              </a:ext>
            </a:extLst>
          </p:cNvPr>
          <p:cNvSpPr/>
          <p:nvPr/>
        </p:nvSpPr>
        <p:spPr>
          <a:xfrm>
            <a:off x="1207604" y="1859340"/>
            <a:ext cx="9833109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ID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SemiBold Condensed" panose="020B0502040204020203" pitchFamily="34" charset="0"/>
              </a:rPr>
              <a:t>MATOR SAKALANGKONG</a:t>
            </a:r>
            <a:endParaRPr lang="en-ID" sz="4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ahnschrift SemiBold Condensed" panose="020B0502040204020203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C341D0-7B13-6835-6984-7C3CB69A4FCD}"/>
              </a:ext>
            </a:extLst>
          </p:cNvPr>
          <p:cNvGrpSpPr/>
          <p:nvPr/>
        </p:nvGrpSpPr>
        <p:grpSpPr>
          <a:xfrm>
            <a:off x="3823537" y="309109"/>
            <a:ext cx="4364145" cy="638174"/>
            <a:chOff x="7674782" y="192743"/>
            <a:chExt cx="4364145" cy="638174"/>
          </a:xfrm>
        </p:grpSpPr>
        <p:pic>
          <p:nvPicPr>
            <p:cNvPr id="4" name="object 2">
              <a:extLst>
                <a:ext uri="{FF2B5EF4-FFF2-40B4-BE49-F238E27FC236}">
                  <a16:creationId xmlns:a16="http://schemas.microsoft.com/office/drawing/2014/main" id="{D1DDBB8B-E96C-ADF1-E75C-71B01F4BF05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74782" y="192743"/>
              <a:ext cx="714374" cy="638174"/>
            </a:xfrm>
            <a:prstGeom prst="rect">
              <a:avLst/>
            </a:prstGeom>
          </p:spPr>
        </p:pic>
        <p:pic>
          <p:nvPicPr>
            <p:cNvPr id="5" name="object 3">
              <a:extLst>
                <a:ext uri="{FF2B5EF4-FFF2-40B4-BE49-F238E27FC236}">
                  <a16:creationId xmlns:a16="http://schemas.microsoft.com/office/drawing/2014/main" id="{EFC7957C-F26B-09A6-F2B2-BDEABD40FD7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82505" y="192743"/>
              <a:ext cx="1895474" cy="638174"/>
            </a:xfrm>
            <a:prstGeom prst="rect">
              <a:avLst/>
            </a:prstGeom>
          </p:spPr>
        </p:pic>
        <p:pic>
          <p:nvPicPr>
            <p:cNvPr id="6" name="object 4">
              <a:extLst>
                <a:ext uri="{FF2B5EF4-FFF2-40B4-BE49-F238E27FC236}">
                  <a16:creationId xmlns:a16="http://schemas.microsoft.com/office/drawing/2014/main" id="{5999EA5A-2608-66DA-5E9A-E77CE0FFFCD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7327" y="192743"/>
              <a:ext cx="1371600" cy="638174"/>
            </a:xfrm>
            <a:prstGeom prst="rect">
              <a:avLst/>
            </a:prstGeom>
          </p:spPr>
        </p:pic>
      </p:grpSp>
      <p:pic>
        <p:nvPicPr>
          <p:cNvPr id="7" name="object 6">
            <a:extLst>
              <a:ext uri="{FF2B5EF4-FFF2-40B4-BE49-F238E27FC236}">
                <a16:creationId xmlns:a16="http://schemas.microsoft.com/office/drawing/2014/main" id="{80E7B70D-1EB5-A51D-93AB-209BEE8F973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160643"/>
            <a:ext cx="2415209" cy="369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64295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Relationship Id="rId4" Type="http://schemas.microsoft.com/office/2011/relationships/webextension" Target="webextension4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8">
    <wetp:webextensionref xmlns:r="http://schemas.openxmlformats.org/officeDocument/2006/relationships" r:id="rId1"/>
  </wetp:taskpane>
  <wetp:taskpane dockstate="right" visibility="0" width="525" row="5">
    <wetp:webextensionref xmlns:r="http://schemas.openxmlformats.org/officeDocument/2006/relationships" r:id="rId2"/>
  </wetp:taskpane>
  <wetp:taskpane dockstate="right" visibility="0" width="525" row="7">
    <wetp:webextensionref xmlns:r="http://schemas.openxmlformats.org/officeDocument/2006/relationships" r:id="rId3"/>
  </wetp:taskpane>
  <wetp:taskpane dockstate="right" visibility="0" width="525" row="9">
    <wetp:webextensionref xmlns:r="http://schemas.openxmlformats.org/officeDocument/2006/relationships" r:id="rId4"/>
  </wetp:taskpane>
</wetp:taskpanes>
</file>

<file path=ppt/webextensions/webextension1.xml><?xml version="1.0" encoding="utf-8"?>
<we:webextension xmlns:we="http://schemas.microsoft.com/office/webextensions/webextension/2010/11" id="{B0C40779-803C-4C6B-8AAD-34AB2C740B23}">
  <we:reference id="wa104380907" version="3.0.0.1" store="en-US" storeType="OMEX"/>
  <we:alternateReferences>
    <we:reference id="wa104380907" version="3.0.0.1" store="WA104380907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AE1BB8E-DBB5-4374-91A8-EE9A48257398}">
  <we:reference id="wa104374274" version="1.0.0.0" store="en-US" storeType="OMEX"/>
  <we:alternateReferences>
    <we:reference id="WA104374274" version="1.0.0.0" store="WA104374274" storeType="OMEX"/>
  </we:alternateReferences>
  <we:properties/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4762E77F-1927-42DD-8694-9B5A19E65175}">
  <we:reference id="wa104379370" version="2.0.0.0" store="en-US" storeType="OMEX"/>
  <we:alternateReferences>
    <we:reference id="wa104379370" version="2.0.0.0" store="WA104379370" storeType="OMEX"/>
  </we:alternateReferences>
  <we:properties/>
  <we:bindings/>
  <we:snapshot xmlns:r="http://schemas.openxmlformats.org/officeDocument/2006/relationships"/>
</we:webextension>
</file>

<file path=ppt/webextensions/webextension4.xml><?xml version="1.0" encoding="utf-8"?>
<we:webextension xmlns:we="http://schemas.microsoft.com/office/webextensions/webextension/2010/11" id="{8F2E45AD-C29D-4A2E-A8C3-88D9E8DEE0DF}">
  <we:reference id="wa104379987" version="1.0.0.0" store="en-US" storeType="OMEX"/>
  <we:alternateReferences>
    <we:reference id="WA104379987" version="1.0.0.0" store="WA104379987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5393</TotalTime>
  <Words>1551</Words>
  <Application>Microsoft Office PowerPoint</Application>
  <PresentationFormat>Widescreen</PresentationFormat>
  <Paragraphs>220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53" baseType="lpstr">
      <vt:lpstr>ADLaM Display</vt:lpstr>
      <vt:lpstr>Algerian</vt:lpstr>
      <vt:lpstr>Andalus</vt:lpstr>
      <vt:lpstr>Arial</vt:lpstr>
      <vt:lpstr>Bahnschrift SemiBold Condensed</vt:lpstr>
      <vt:lpstr>Calibri</vt:lpstr>
      <vt:lpstr>Cooper Black</vt:lpstr>
      <vt:lpstr>FontAwesome</vt:lpstr>
      <vt:lpstr>Franklin Gothic Book</vt:lpstr>
      <vt:lpstr>Gill Sans MT</vt:lpstr>
      <vt:lpstr>Google Sans Text</vt:lpstr>
      <vt:lpstr>Modern Love</vt:lpstr>
      <vt:lpstr>Optima</vt:lpstr>
      <vt:lpstr>Roboto Black</vt:lpstr>
      <vt:lpstr>Roboto Condensed Light</vt:lpstr>
      <vt:lpstr>Tahoma</vt:lpstr>
      <vt:lpstr>Verdana</vt:lpstr>
      <vt:lpstr>Wingdings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Kenapa harus  KBC?</vt:lpstr>
      <vt:lpstr>Paradigma KBC :</vt:lpstr>
      <vt:lpstr>Dasar hukum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Wasmiyati Bachri</dc:creator>
  <cp:lastModifiedBy>Administrator</cp:lastModifiedBy>
  <cp:revision>230</cp:revision>
  <cp:lastPrinted>2025-11-25T09:31:12Z</cp:lastPrinted>
  <dcterms:created xsi:type="dcterms:W3CDTF">2021-09-20T01:31:35Z</dcterms:created>
  <dcterms:modified xsi:type="dcterms:W3CDTF">2025-12-19T15:55:02Z</dcterms:modified>
</cp:coreProperties>
</file>